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</p:sldMasterIdLst>
  <p:notesMasterIdLst>
    <p:notesMasterId r:id="rId31"/>
  </p:notesMasterIdLst>
  <p:sldIdLst>
    <p:sldId id="256" r:id="rId2"/>
    <p:sldId id="296" r:id="rId3"/>
    <p:sldId id="297" r:id="rId4"/>
    <p:sldId id="298" r:id="rId5"/>
    <p:sldId id="299" r:id="rId6"/>
    <p:sldId id="300" r:id="rId7"/>
    <p:sldId id="301" r:id="rId8"/>
    <p:sldId id="302" r:id="rId9"/>
    <p:sldId id="303" r:id="rId10"/>
    <p:sldId id="304" r:id="rId11"/>
    <p:sldId id="305" r:id="rId12"/>
    <p:sldId id="307" r:id="rId13"/>
    <p:sldId id="308" r:id="rId14"/>
    <p:sldId id="309" r:id="rId15"/>
    <p:sldId id="310" r:id="rId16"/>
    <p:sldId id="311" r:id="rId17"/>
    <p:sldId id="312" r:id="rId18"/>
    <p:sldId id="313" r:id="rId19"/>
    <p:sldId id="314" r:id="rId20"/>
    <p:sldId id="315" r:id="rId21"/>
    <p:sldId id="316" r:id="rId22"/>
    <p:sldId id="321" r:id="rId23"/>
    <p:sldId id="317" r:id="rId24"/>
    <p:sldId id="318" r:id="rId25"/>
    <p:sldId id="320" r:id="rId26"/>
    <p:sldId id="319" r:id="rId27"/>
    <p:sldId id="322" r:id="rId28"/>
    <p:sldId id="324" r:id="rId29"/>
    <p:sldId id="275" r:id="rId30"/>
  </p:sldIdLst>
  <p:sldSz cx="9144000" cy="5143500" type="screen16x9"/>
  <p:notesSz cx="6858000" cy="9144000"/>
  <p:embeddedFontLst>
    <p:embeddedFont>
      <p:font typeface="Dela Gothic One" panose="020B0604020202020204" charset="-128"/>
      <p:regular r:id="rId32"/>
    </p:embeddedFont>
    <p:embeddedFont>
      <p:font typeface="DM Sans" panose="020B0604020202020204" charset="0"/>
      <p:regular r:id="rId33"/>
      <p:bold r:id="rId34"/>
      <p:italic r:id="rId35"/>
      <p:boldItalic r:id="rId36"/>
    </p:embeddedFont>
    <p:embeddedFont>
      <p:font typeface="Open Sans" panose="020B0606030504020204" pitchFamily="34" charset="0"/>
      <p:regular r:id="rId37"/>
      <p:bold r:id="rId38"/>
      <p:italic r:id="rId39"/>
      <p:boldItalic r:id="rId40"/>
    </p:embeddedFont>
    <p:embeddedFont>
      <p:font typeface="Raleway" pitchFamily="2" charset="0"/>
      <p:regular r:id="rId41"/>
      <p:bold r:id="rId42"/>
      <p:italic r:id="rId43"/>
      <p:boldItalic r:id="rId4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7943531-C064-455E-AFE5-1828116D073B}">
  <a:tblStyle styleId="{37943531-C064-455E-AFE5-1828116D073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42"/>
    <p:restoredTop sz="94710"/>
  </p:normalViewPr>
  <p:slideViewPr>
    <p:cSldViewPr snapToGrid="0" snapToObjects="1">
      <p:cViewPr varScale="1">
        <p:scale>
          <a:sx n="121" d="100"/>
          <a:sy n="121" d="100"/>
        </p:scale>
        <p:origin x="285" y="7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font" Target="fonts/font11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4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font" Target="fonts/font12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dd0c7d16c6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dd0c7d16c6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7198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dd0c7d16c6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dd0c7d16c6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17580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dd0c7d16c6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dd0c7d16c6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53523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45256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g23e87a688d1_0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3" name="Google Shape;763;g23e87a688d1_0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dd0c7d16c6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dd0c7d16c6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53558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dd0c7d16c6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dd0c7d16c6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152321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dd0c7d16c6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dd0c7d16c6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747965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dd0c7d16c6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dd0c7d16c6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53091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33470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dd0c7d16c6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dd0c7d16c6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prerequisite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466647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dd0c7d16c6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dd0c7d16c6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612839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dd0c7d16c6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dd0c7d16c6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10608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7700" y="827925"/>
            <a:ext cx="4445700" cy="250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500"/>
              <a:buNone/>
              <a:defRPr sz="4800">
                <a:solidFill>
                  <a:srgbClr val="2C2C2C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7700" y="3331825"/>
            <a:ext cx="4445700" cy="46020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rgbClr val="2C2C2C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6627213" y="-487425"/>
            <a:ext cx="2862200" cy="2450650"/>
            <a:chOff x="6458575" y="-286400"/>
            <a:chExt cx="2862200" cy="2450650"/>
          </a:xfrm>
        </p:grpSpPr>
        <p:sp>
          <p:nvSpPr>
            <p:cNvPr id="12" name="Google Shape;12;p2"/>
            <p:cNvSpPr/>
            <p:nvPr/>
          </p:nvSpPr>
          <p:spPr>
            <a:xfrm>
              <a:off x="6822000" y="-109575"/>
              <a:ext cx="2456800" cy="1772350"/>
            </a:xfrm>
            <a:custGeom>
              <a:avLst/>
              <a:gdLst/>
              <a:ahLst/>
              <a:cxnLst/>
              <a:rect l="l" t="t" r="r" b="b"/>
              <a:pathLst>
                <a:path w="98272" h="70894" extrusionOk="0">
                  <a:moveTo>
                    <a:pt x="902" y="0"/>
                  </a:moveTo>
                  <a:cubicBezTo>
                    <a:pt x="0" y="4336"/>
                    <a:pt x="802" y="8847"/>
                    <a:pt x="3058" y="12832"/>
                  </a:cubicBezTo>
                  <a:cubicBezTo>
                    <a:pt x="6065" y="18095"/>
                    <a:pt x="11003" y="22156"/>
                    <a:pt x="16341" y="24912"/>
                  </a:cubicBezTo>
                  <a:cubicBezTo>
                    <a:pt x="21830" y="27719"/>
                    <a:pt x="27920" y="29424"/>
                    <a:pt x="33709" y="31454"/>
                  </a:cubicBezTo>
                  <a:cubicBezTo>
                    <a:pt x="39674" y="33559"/>
                    <a:pt x="45690" y="35840"/>
                    <a:pt x="51078" y="39223"/>
                  </a:cubicBezTo>
                  <a:cubicBezTo>
                    <a:pt x="53584" y="40827"/>
                    <a:pt x="55990" y="42682"/>
                    <a:pt x="58045" y="44862"/>
                  </a:cubicBezTo>
                  <a:cubicBezTo>
                    <a:pt x="60151" y="47118"/>
                    <a:pt x="61930" y="49649"/>
                    <a:pt x="63634" y="52231"/>
                  </a:cubicBezTo>
                  <a:cubicBezTo>
                    <a:pt x="65289" y="54762"/>
                    <a:pt x="66918" y="57344"/>
                    <a:pt x="68873" y="59700"/>
                  </a:cubicBezTo>
                  <a:cubicBezTo>
                    <a:pt x="70928" y="62156"/>
                    <a:pt x="73309" y="64136"/>
                    <a:pt x="76091" y="65765"/>
                  </a:cubicBezTo>
                  <a:cubicBezTo>
                    <a:pt x="81777" y="69134"/>
                    <a:pt x="88171" y="70894"/>
                    <a:pt x="94604" y="70894"/>
                  </a:cubicBezTo>
                  <a:cubicBezTo>
                    <a:pt x="95827" y="70894"/>
                    <a:pt x="97051" y="70830"/>
                    <a:pt x="98271" y="70702"/>
                  </a:cubicBezTo>
                  <a:lnTo>
                    <a:pt x="9827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6458575" y="-286400"/>
              <a:ext cx="2862200" cy="2450650"/>
            </a:xfrm>
            <a:custGeom>
              <a:avLst/>
              <a:gdLst/>
              <a:ahLst/>
              <a:cxnLst/>
              <a:rect l="l" t="t" r="r" b="b"/>
              <a:pathLst>
                <a:path w="114488" h="98026" extrusionOk="0">
                  <a:moveTo>
                    <a:pt x="3910" y="1"/>
                  </a:moveTo>
                  <a:cubicBezTo>
                    <a:pt x="3735" y="1"/>
                    <a:pt x="3572" y="97"/>
                    <a:pt x="3484" y="256"/>
                  </a:cubicBezTo>
                  <a:cubicBezTo>
                    <a:pt x="602" y="5569"/>
                    <a:pt x="1" y="10908"/>
                    <a:pt x="1680" y="16096"/>
                  </a:cubicBezTo>
                  <a:cubicBezTo>
                    <a:pt x="5164" y="26647"/>
                    <a:pt x="16843" y="33138"/>
                    <a:pt x="21730" y="35444"/>
                  </a:cubicBezTo>
                  <a:cubicBezTo>
                    <a:pt x="24537" y="36772"/>
                    <a:pt x="27469" y="38076"/>
                    <a:pt x="30302" y="39329"/>
                  </a:cubicBezTo>
                  <a:cubicBezTo>
                    <a:pt x="42432" y="44717"/>
                    <a:pt x="54988" y="50281"/>
                    <a:pt x="63886" y="60682"/>
                  </a:cubicBezTo>
                  <a:cubicBezTo>
                    <a:pt x="65891" y="63013"/>
                    <a:pt x="67996" y="65670"/>
                    <a:pt x="70202" y="68452"/>
                  </a:cubicBezTo>
                  <a:cubicBezTo>
                    <a:pt x="80678" y="81735"/>
                    <a:pt x="93560" y="98026"/>
                    <a:pt x="110528" y="98026"/>
                  </a:cubicBezTo>
                  <a:cubicBezTo>
                    <a:pt x="111680" y="98026"/>
                    <a:pt x="112858" y="97951"/>
                    <a:pt x="114036" y="97800"/>
                  </a:cubicBezTo>
                  <a:cubicBezTo>
                    <a:pt x="114312" y="97750"/>
                    <a:pt x="114487" y="97525"/>
                    <a:pt x="114462" y="97249"/>
                  </a:cubicBezTo>
                  <a:cubicBezTo>
                    <a:pt x="114439" y="96991"/>
                    <a:pt x="114218" y="96820"/>
                    <a:pt x="113963" y="96820"/>
                  </a:cubicBezTo>
                  <a:cubicBezTo>
                    <a:pt x="113946" y="96820"/>
                    <a:pt x="113929" y="96821"/>
                    <a:pt x="113911" y="96823"/>
                  </a:cubicBezTo>
                  <a:cubicBezTo>
                    <a:pt x="112783" y="96973"/>
                    <a:pt x="111655" y="97048"/>
                    <a:pt x="110553" y="97048"/>
                  </a:cubicBezTo>
                  <a:cubicBezTo>
                    <a:pt x="94036" y="97048"/>
                    <a:pt x="81329" y="80958"/>
                    <a:pt x="70978" y="67850"/>
                  </a:cubicBezTo>
                  <a:cubicBezTo>
                    <a:pt x="68748" y="65043"/>
                    <a:pt x="66668" y="62387"/>
                    <a:pt x="64638" y="60031"/>
                  </a:cubicBezTo>
                  <a:cubicBezTo>
                    <a:pt x="55565" y="49479"/>
                    <a:pt x="42933" y="43865"/>
                    <a:pt x="30703" y="38452"/>
                  </a:cubicBezTo>
                  <a:cubicBezTo>
                    <a:pt x="27870" y="37198"/>
                    <a:pt x="24963" y="35895"/>
                    <a:pt x="22131" y="34567"/>
                  </a:cubicBezTo>
                  <a:cubicBezTo>
                    <a:pt x="17394" y="32311"/>
                    <a:pt x="5966" y="25970"/>
                    <a:pt x="2632" y="15770"/>
                  </a:cubicBezTo>
                  <a:cubicBezTo>
                    <a:pt x="1003" y="10857"/>
                    <a:pt x="1580" y="5795"/>
                    <a:pt x="4336" y="732"/>
                  </a:cubicBezTo>
                  <a:cubicBezTo>
                    <a:pt x="4462" y="481"/>
                    <a:pt x="4362" y="181"/>
                    <a:pt x="4136" y="55"/>
                  </a:cubicBezTo>
                  <a:cubicBezTo>
                    <a:pt x="4061" y="18"/>
                    <a:pt x="3985" y="1"/>
                    <a:pt x="391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oogle Shape;14;p2"/>
          <p:cNvGrpSpPr/>
          <p:nvPr/>
        </p:nvGrpSpPr>
        <p:grpSpPr>
          <a:xfrm>
            <a:off x="-296475" y="3623139"/>
            <a:ext cx="2862046" cy="1964167"/>
            <a:chOff x="-467050" y="3378152"/>
            <a:chExt cx="2862046" cy="1964167"/>
          </a:xfrm>
        </p:grpSpPr>
        <p:sp>
          <p:nvSpPr>
            <p:cNvPr id="15" name="Google Shape;15;p2"/>
            <p:cNvSpPr/>
            <p:nvPr/>
          </p:nvSpPr>
          <p:spPr>
            <a:xfrm>
              <a:off x="-467050" y="3378152"/>
              <a:ext cx="2862046" cy="1964167"/>
            </a:xfrm>
            <a:custGeom>
              <a:avLst/>
              <a:gdLst/>
              <a:ahLst/>
              <a:cxnLst/>
              <a:rect l="l" t="t" r="r" b="b"/>
              <a:pathLst>
                <a:path w="129651" h="88977" extrusionOk="0">
                  <a:moveTo>
                    <a:pt x="550" y="1"/>
                  </a:moveTo>
                  <a:cubicBezTo>
                    <a:pt x="295" y="1"/>
                    <a:pt x="72" y="171"/>
                    <a:pt x="25" y="429"/>
                  </a:cubicBezTo>
                  <a:cubicBezTo>
                    <a:pt x="0" y="705"/>
                    <a:pt x="176" y="981"/>
                    <a:pt x="451" y="1006"/>
                  </a:cubicBezTo>
                  <a:cubicBezTo>
                    <a:pt x="8446" y="2134"/>
                    <a:pt x="14687" y="6896"/>
                    <a:pt x="18497" y="10680"/>
                  </a:cubicBezTo>
                  <a:cubicBezTo>
                    <a:pt x="23860" y="15993"/>
                    <a:pt x="27845" y="22685"/>
                    <a:pt x="30702" y="27898"/>
                  </a:cubicBezTo>
                  <a:lnTo>
                    <a:pt x="31078" y="28575"/>
                  </a:lnTo>
                  <a:cubicBezTo>
                    <a:pt x="32933" y="31958"/>
                    <a:pt x="34838" y="35442"/>
                    <a:pt x="37870" y="37873"/>
                  </a:cubicBezTo>
                  <a:cubicBezTo>
                    <a:pt x="41730" y="40931"/>
                    <a:pt x="46767" y="41758"/>
                    <a:pt x="51204" y="42485"/>
                  </a:cubicBezTo>
                  <a:cubicBezTo>
                    <a:pt x="65840" y="44891"/>
                    <a:pt x="82432" y="47597"/>
                    <a:pt x="97018" y="54640"/>
                  </a:cubicBezTo>
                  <a:cubicBezTo>
                    <a:pt x="112933" y="62334"/>
                    <a:pt x="124437" y="74715"/>
                    <a:pt x="128597" y="88625"/>
                  </a:cubicBezTo>
                  <a:cubicBezTo>
                    <a:pt x="128648" y="88826"/>
                    <a:pt x="128848" y="88976"/>
                    <a:pt x="129074" y="88976"/>
                  </a:cubicBezTo>
                  <a:cubicBezTo>
                    <a:pt x="129124" y="88976"/>
                    <a:pt x="129174" y="88976"/>
                    <a:pt x="129224" y="88951"/>
                  </a:cubicBezTo>
                  <a:cubicBezTo>
                    <a:pt x="129500" y="88876"/>
                    <a:pt x="129650" y="88600"/>
                    <a:pt x="129550" y="88325"/>
                  </a:cubicBezTo>
                  <a:cubicBezTo>
                    <a:pt x="125314" y="74139"/>
                    <a:pt x="113610" y="61532"/>
                    <a:pt x="97444" y="53738"/>
                  </a:cubicBezTo>
                  <a:cubicBezTo>
                    <a:pt x="82733" y="46620"/>
                    <a:pt x="66066" y="43888"/>
                    <a:pt x="51354" y="41482"/>
                  </a:cubicBezTo>
                  <a:cubicBezTo>
                    <a:pt x="47043" y="40780"/>
                    <a:pt x="42156" y="39978"/>
                    <a:pt x="38497" y="37071"/>
                  </a:cubicBezTo>
                  <a:cubicBezTo>
                    <a:pt x="35614" y="34790"/>
                    <a:pt x="33760" y="31382"/>
                    <a:pt x="31955" y="28074"/>
                  </a:cubicBezTo>
                  <a:lnTo>
                    <a:pt x="31604" y="27422"/>
                  </a:lnTo>
                  <a:cubicBezTo>
                    <a:pt x="28697" y="22134"/>
                    <a:pt x="24687" y="15367"/>
                    <a:pt x="19223" y="9953"/>
                  </a:cubicBezTo>
                  <a:cubicBezTo>
                    <a:pt x="15289" y="6068"/>
                    <a:pt x="8872" y="1181"/>
                    <a:pt x="602" y="3"/>
                  </a:cubicBezTo>
                  <a:cubicBezTo>
                    <a:pt x="584" y="2"/>
                    <a:pt x="567" y="1"/>
                    <a:pt x="5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-451553" y="3597876"/>
              <a:ext cx="2513482" cy="1692446"/>
            </a:xfrm>
            <a:custGeom>
              <a:avLst/>
              <a:gdLst/>
              <a:ahLst/>
              <a:cxnLst/>
              <a:rect l="l" t="t" r="r" b="b"/>
              <a:pathLst>
                <a:path w="113861" h="76668" extrusionOk="0">
                  <a:moveTo>
                    <a:pt x="0" y="0"/>
                  </a:moveTo>
                  <a:lnTo>
                    <a:pt x="0" y="76667"/>
                  </a:lnTo>
                  <a:lnTo>
                    <a:pt x="113860" y="76667"/>
                  </a:lnTo>
                  <a:cubicBezTo>
                    <a:pt x="113810" y="76392"/>
                    <a:pt x="113760" y="76116"/>
                    <a:pt x="113685" y="75815"/>
                  </a:cubicBezTo>
                  <a:cubicBezTo>
                    <a:pt x="113409" y="74712"/>
                    <a:pt x="112933" y="73610"/>
                    <a:pt x="112432" y="72582"/>
                  </a:cubicBezTo>
                  <a:cubicBezTo>
                    <a:pt x="111304" y="70351"/>
                    <a:pt x="109825" y="68321"/>
                    <a:pt x="108171" y="66467"/>
                  </a:cubicBezTo>
                  <a:cubicBezTo>
                    <a:pt x="104612" y="62532"/>
                    <a:pt x="100376" y="59274"/>
                    <a:pt x="96041" y="56241"/>
                  </a:cubicBezTo>
                  <a:cubicBezTo>
                    <a:pt x="91780" y="53259"/>
                    <a:pt x="87494" y="50176"/>
                    <a:pt x="82983" y="47544"/>
                  </a:cubicBezTo>
                  <a:cubicBezTo>
                    <a:pt x="77945" y="44587"/>
                    <a:pt x="72532" y="42356"/>
                    <a:pt x="66893" y="40853"/>
                  </a:cubicBezTo>
                  <a:cubicBezTo>
                    <a:pt x="61554" y="39424"/>
                    <a:pt x="56065" y="38622"/>
                    <a:pt x="50577" y="37945"/>
                  </a:cubicBezTo>
                  <a:cubicBezTo>
                    <a:pt x="47720" y="37594"/>
                    <a:pt x="44837" y="37269"/>
                    <a:pt x="41955" y="36918"/>
                  </a:cubicBezTo>
                  <a:cubicBezTo>
                    <a:pt x="39123" y="36567"/>
                    <a:pt x="36141" y="36366"/>
                    <a:pt x="33409" y="35539"/>
                  </a:cubicBezTo>
                  <a:cubicBezTo>
                    <a:pt x="31554" y="34963"/>
                    <a:pt x="29775" y="34010"/>
                    <a:pt x="28471" y="32582"/>
                  </a:cubicBezTo>
                  <a:cubicBezTo>
                    <a:pt x="27268" y="31228"/>
                    <a:pt x="26516" y="29599"/>
                    <a:pt x="25890" y="27920"/>
                  </a:cubicBezTo>
                  <a:cubicBezTo>
                    <a:pt x="24436" y="23835"/>
                    <a:pt x="23459" y="19725"/>
                    <a:pt x="21078" y="16015"/>
                  </a:cubicBezTo>
                  <a:cubicBezTo>
                    <a:pt x="18246" y="11604"/>
                    <a:pt x="14461" y="7669"/>
                    <a:pt x="10201" y="4637"/>
                  </a:cubicBezTo>
                  <a:cubicBezTo>
                    <a:pt x="7168" y="2456"/>
                    <a:pt x="3684" y="602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0"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2" name="Google Shape;202;p20"/>
          <p:cNvGrpSpPr/>
          <p:nvPr/>
        </p:nvGrpSpPr>
        <p:grpSpPr>
          <a:xfrm flipH="1">
            <a:off x="-713408" y="-687050"/>
            <a:ext cx="2862200" cy="2450650"/>
            <a:chOff x="6458575" y="-286400"/>
            <a:chExt cx="2862200" cy="2450650"/>
          </a:xfrm>
        </p:grpSpPr>
        <p:sp>
          <p:nvSpPr>
            <p:cNvPr id="203" name="Google Shape;203;p20"/>
            <p:cNvSpPr/>
            <p:nvPr/>
          </p:nvSpPr>
          <p:spPr>
            <a:xfrm>
              <a:off x="6822000" y="-109575"/>
              <a:ext cx="2456800" cy="1772350"/>
            </a:xfrm>
            <a:custGeom>
              <a:avLst/>
              <a:gdLst/>
              <a:ahLst/>
              <a:cxnLst/>
              <a:rect l="l" t="t" r="r" b="b"/>
              <a:pathLst>
                <a:path w="98272" h="70894" extrusionOk="0">
                  <a:moveTo>
                    <a:pt x="902" y="0"/>
                  </a:moveTo>
                  <a:cubicBezTo>
                    <a:pt x="0" y="4336"/>
                    <a:pt x="802" y="8847"/>
                    <a:pt x="3058" y="12832"/>
                  </a:cubicBezTo>
                  <a:cubicBezTo>
                    <a:pt x="6065" y="18095"/>
                    <a:pt x="11003" y="22156"/>
                    <a:pt x="16341" y="24912"/>
                  </a:cubicBezTo>
                  <a:cubicBezTo>
                    <a:pt x="21830" y="27719"/>
                    <a:pt x="27920" y="29424"/>
                    <a:pt x="33709" y="31454"/>
                  </a:cubicBezTo>
                  <a:cubicBezTo>
                    <a:pt x="39674" y="33559"/>
                    <a:pt x="45690" y="35840"/>
                    <a:pt x="51078" y="39223"/>
                  </a:cubicBezTo>
                  <a:cubicBezTo>
                    <a:pt x="53584" y="40827"/>
                    <a:pt x="55990" y="42682"/>
                    <a:pt x="58045" y="44862"/>
                  </a:cubicBezTo>
                  <a:cubicBezTo>
                    <a:pt x="60151" y="47118"/>
                    <a:pt x="61930" y="49649"/>
                    <a:pt x="63634" y="52231"/>
                  </a:cubicBezTo>
                  <a:cubicBezTo>
                    <a:pt x="65289" y="54762"/>
                    <a:pt x="66918" y="57344"/>
                    <a:pt x="68873" y="59700"/>
                  </a:cubicBezTo>
                  <a:cubicBezTo>
                    <a:pt x="70928" y="62156"/>
                    <a:pt x="73309" y="64136"/>
                    <a:pt x="76091" y="65765"/>
                  </a:cubicBezTo>
                  <a:cubicBezTo>
                    <a:pt x="81777" y="69134"/>
                    <a:pt x="88171" y="70894"/>
                    <a:pt x="94604" y="70894"/>
                  </a:cubicBezTo>
                  <a:cubicBezTo>
                    <a:pt x="95827" y="70894"/>
                    <a:pt x="97051" y="70830"/>
                    <a:pt x="98271" y="70702"/>
                  </a:cubicBezTo>
                  <a:lnTo>
                    <a:pt x="9827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20"/>
            <p:cNvSpPr/>
            <p:nvPr/>
          </p:nvSpPr>
          <p:spPr>
            <a:xfrm>
              <a:off x="6458575" y="-286400"/>
              <a:ext cx="2862200" cy="2450650"/>
            </a:xfrm>
            <a:custGeom>
              <a:avLst/>
              <a:gdLst/>
              <a:ahLst/>
              <a:cxnLst/>
              <a:rect l="l" t="t" r="r" b="b"/>
              <a:pathLst>
                <a:path w="114488" h="98026" extrusionOk="0">
                  <a:moveTo>
                    <a:pt x="3910" y="1"/>
                  </a:moveTo>
                  <a:cubicBezTo>
                    <a:pt x="3735" y="1"/>
                    <a:pt x="3572" y="97"/>
                    <a:pt x="3484" y="256"/>
                  </a:cubicBezTo>
                  <a:cubicBezTo>
                    <a:pt x="602" y="5569"/>
                    <a:pt x="1" y="10908"/>
                    <a:pt x="1680" y="16096"/>
                  </a:cubicBezTo>
                  <a:cubicBezTo>
                    <a:pt x="5164" y="26647"/>
                    <a:pt x="16843" y="33138"/>
                    <a:pt x="21730" y="35444"/>
                  </a:cubicBezTo>
                  <a:cubicBezTo>
                    <a:pt x="24537" y="36772"/>
                    <a:pt x="27469" y="38076"/>
                    <a:pt x="30302" y="39329"/>
                  </a:cubicBezTo>
                  <a:cubicBezTo>
                    <a:pt x="42432" y="44717"/>
                    <a:pt x="54988" y="50281"/>
                    <a:pt x="63886" y="60682"/>
                  </a:cubicBezTo>
                  <a:cubicBezTo>
                    <a:pt x="65891" y="63013"/>
                    <a:pt x="67996" y="65670"/>
                    <a:pt x="70202" y="68452"/>
                  </a:cubicBezTo>
                  <a:cubicBezTo>
                    <a:pt x="80678" y="81735"/>
                    <a:pt x="93560" y="98026"/>
                    <a:pt x="110528" y="98026"/>
                  </a:cubicBezTo>
                  <a:cubicBezTo>
                    <a:pt x="111680" y="98026"/>
                    <a:pt x="112858" y="97951"/>
                    <a:pt x="114036" y="97800"/>
                  </a:cubicBezTo>
                  <a:cubicBezTo>
                    <a:pt x="114312" y="97750"/>
                    <a:pt x="114487" y="97525"/>
                    <a:pt x="114462" y="97249"/>
                  </a:cubicBezTo>
                  <a:cubicBezTo>
                    <a:pt x="114439" y="96991"/>
                    <a:pt x="114218" y="96820"/>
                    <a:pt x="113963" y="96820"/>
                  </a:cubicBezTo>
                  <a:cubicBezTo>
                    <a:pt x="113946" y="96820"/>
                    <a:pt x="113929" y="96821"/>
                    <a:pt x="113911" y="96823"/>
                  </a:cubicBezTo>
                  <a:cubicBezTo>
                    <a:pt x="112783" y="96973"/>
                    <a:pt x="111655" y="97048"/>
                    <a:pt x="110553" y="97048"/>
                  </a:cubicBezTo>
                  <a:cubicBezTo>
                    <a:pt x="94036" y="97048"/>
                    <a:pt x="81329" y="80958"/>
                    <a:pt x="70978" y="67850"/>
                  </a:cubicBezTo>
                  <a:cubicBezTo>
                    <a:pt x="68748" y="65043"/>
                    <a:pt x="66668" y="62387"/>
                    <a:pt x="64638" y="60031"/>
                  </a:cubicBezTo>
                  <a:cubicBezTo>
                    <a:pt x="55565" y="49479"/>
                    <a:pt x="42933" y="43865"/>
                    <a:pt x="30703" y="38452"/>
                  </a:cubicBezTo>
                  <a:cubicBezTo>
                    <a:pt x="27870" y="37198"/>
                    <a:pt x="24963" y="35895"/>
                    <a:pt x="22131" y="34567"/>
                  </a:cubicBezTo>
                  <a:cubicBezTo>
                    <a:pt x="17394" y="32311"/>
                    <a:pt x="5966" y="25970"/>
                    <a:pt x="2632" y="15770"/>
                  </a:cubicBezTo>
                  <a:cubicBezTo>
                    <a:pt x="1003" y="10857"/>
                    <a:pt x="1580" y="5795"/>
                    <a:pt x="4336" y="732"/>
                  </a:cubicBezTo>
                  <a:cubicBezTo>
                    <a:pt x="4462" y="481"/>
                    <a:pt x="4362" y="181"/>
                    <a:pt x="4136" y="55"/>
                  </a:cubicBezTo>
                  <a:cubicBezTo>
                    <a:pt x="4061" y="18"/>
                    <a:pt x="3985" y="1"/>
                    <a:pt x="391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5" name="Google Shape;205;p20"/>
          <p:cNvGrpSpPr/>
          <p:nvPr/>
        </p:nvGrpSpPr>
        <p:grpSpPr>
          <a:xfrm rot="10800000">
            <a:off x="6605909" y="-345036"/>
            <a:ext cx="2862046" cy="1964167"/>
            <a:chOff x="-467050" y="3378152"/>
            <a:chExt cx="2862046" cy="1964167"/>
          </a:xfrm>
        </p:grpSpPr>
        <p:sp>
          <p:nvSpPr>
            <p:cNvPr id="206" name="Google Shape;206;p20"/>
            <p:cNvSpPr/>
            <p:nvPr/>
          </p:nvSpPr>
          <p:spPr>
            <a:xfrm>
              <a:off x="-467050" y="3378152"/>
              <a:ext cx="2862046" cy="1964167"/>
            </a:xfrm>
            <a:custGeom>
              <a:avLst/>
              <a:gdLst/>
              <a:ahLst/>
              <a:cxnLst/>
              <a:rect l="l" t="t" r="r" b="b"/>
              <a:pathLst>
                <a:path w="129651" h="88977" extrusionOk="0">
                  <a:moveTo>
                    <a:pt x="550" y="1"/>
                  </a:moveTo>
                  <a:cubicBezTo>
                    <a:pt x="295" y="1"/>
                    <a:pt x="72" y="171"/>
                    <a:pt x="25" y="429"/>
                  </a:cubicBezTo>
                  <a:cubicBezTo>
                    <a:pt x="0" y="705"/>
                    <a:pt x="176" y="981"/>
                    <a:pt x="451" y="1006"/>
                  </a:cubicBezTo>
                  <a:cubicBezTo>
                    <a:pt x="8446" y="2134"/>
                    <a:pt x="14687" y="6896"/>
                    <a:pt x="18497" y="10680"/>
                  </a:cubicBezTo>
                  <a:cubicBezTo>
                    <a:pt x="23860" y="15993"/>
                    <a:pt x="27845" y="22685"/>
                    <a:pt x="30702" y="27898"/>
                  </a:cubicBezTo>
                  <a:lnTo>
                    <a:pt x="31078" y="28575"/>
                  </a:lnTo>
                  <a:cubicBezTo>
                    <a:pt x="32933" y="31958"/>
                    <a:pt x="34838" y="35442"/>
                    <a:pt x="37870" y="37873"/>
                  </a:cubicBezTo>
                  <a:cubicBezTo>
                    <a:pt x="41730" y="40931"/>
                    <a:pt x="46767" y="41758"/>
                    <a:pt x="51204" y="42485"/>
                  </a:cubicBezTo>
                  <a:cubicBezTo>
                    <a:pt x="65840" y="44891"/>
                    <a:pt x="82432" y="47597"/>
                    <a:pt x="97018" y="54640"/>
                  </a:cubicBezTo>
                  <a:cubicBezTo>
                    <a:pt x="112933" y="62334"/>
                    <a:pt x="124437" y="74715"/>
                    <a:pt x="128597" y="88625"/>
                  </a:cubicBezTo>
                  <a:cubicBezTo>
                    <a:pt x="128648" y="88826"/>
                    <a:pt x="128848" y="88976"/>
                    <a:pt x="129074" y="88976"/>
                  </a:cubicBezTo>
                  <a:cubicBezTo>
                    <a:pt x="129124" y="88976"/>
                    <a:pt x="129174" y="88976"/>
                    <a:pt x="129224" y="88951"/>
                  </a:cubicBezTo>
                  <a:cubicBezTo>
                    <a:pt x="129500" y="88876"/>
                    <a:pt x="129650" y="88600"/>
                    <a:pt x="129550" y="88325"/>
                  </a:cubicBezTo>
                  <a:cubicBezTo>
                    <a:pt x="125314" y="74139"/>
                    <a:pt x="113610" y="61532"/>
                    <a:pt x="97444" y="53738"/>
                  </a:cubicBezTo>
                  <a:cubicBezTo>
                    <a:pt x="82733" y="46620"/>
                    <a:pt x="66066" y="43888"/>
                    <a:pt x="51354" y="41482"/>
                  </a:cubicBezTo>
                  <a:cubicBezTo>
                    <a:pt x="47043" y="40780"/>
                    <a:pt x="42156" y="39978"/>
                    <a:pt x="38497" y="37071"/>
                  </a:cubicBezTo>
                  <a:cubicBezTo>
                    <a:pt x="35614" y="34790"/>
                    <a:pt x="33760" y="31382"/>
                    <a:pt x="31955" y="28074"/>
                  </a:cubicBezTo>
                  <a:lnTo>
                    <a:pt x="31604" y="27422"/>
                  </a:lnTo>
                  <a:cubicBezTo>
                    <a:pt x="28697" y="22134"/>
                    <a:pt x="24687" y="15367"/>
                    <a:pt x="19223" y="9953"/>
                  </a:cubicBezTo>
                  <a:cubicBezTo>
                    <a:pt x="15289" y="6068"/>
                    <a:pt x="8872" y="1181"/>
                    <a:pt x="602" y="3"/>
                  </a:cubicBezTo>
                  <a:cubicBezTo>
                    <a:pt x="584" y="2"/>
                    <a:pt x="567" y="1"/>
                    <a:pt x="5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20"/>
            <p:cNvSpPr/>
            <p:nvPr/>
          </p:nvSpPr>
          <p:spPr>
            <a:xfrm>
              <a:off x="-451553" y="3597876"/>
              <a:ext cx="2513482" cy="1692446"/>
            </a:xfrm>
            <a:custGeom>
              <a:avLst/>
              <a:gdLst/>
              <a:ahLst/>
              <a:cxnLst/>
              <a:rect l="l" t="t" r="r" b="b"/>
              <a:pathLst>
                <a:path w="113861" h="76668" extrusionOk="0">
                  <a:moveTo>
                    <a:pt x="0" y="0"/>
                  </a:moveTo>
                  <a:lnTo>
                    <a:pt x="0" y="76667"/>
                  </a:lnTo>
                  <a:lnTo>
                    <a:pt x="113860" y="76667"/>
                  </a:lnTo>
                  <a:cubicBezTo>
                    <a:pt x="113810" y="76392"/>
                    <a:pt x="113760" y="76116"/>
                    <a:pt x="113685" y="75815"/>
                  </a:cubicBezTo>
                  <a:cubicBezTo>
                    <a:pt x="113409" y="74712"/>
                    <a:pt x="112933" y="73610"/>
                    <a:pt x="112432" y="72582"/>
                  </a:cubicBezTo>
                  <a:cubicBezTo>
                    <a:pt x="111304" y="70351"/>
                    <a:pt x="109825" y="68321"/>
                    <a:pt x="108171" y="66467"/>
                  </a:cubicBezTo>
                  <a:cubicBezTo>
                    <a:pt x="104612" y="62532"/>
                    <a:pt x="100376" y="59274"/>
                    <a:pt x="96041" y="56241"/>
                  </a:cubicBezTo>
                  <a:cubicBezTo>
                    <a:pt x="91780" y="53259"/>
                    <a:pt x="87494" y="50176"/>
                    <a:pt x="82983" y="47544"/>
                  </a:cubicBezTo>
                  <a:cubicBezTo>
                    <a:pt x="77945" y="44587"/>
                    <a:pt x="72532" y="42356"/>
                    <a:pt x="66893" y="40853"/>
                  </a:cubicBezTo>
                  <a:cubicBezTo>
                    <a:pt x="61554" y="39424"/>
                    <a:pt x="56065" y="38622"/>
                    <a:pt x="50577" y="37945"/>
                  </a:cubicBezTo>
                  <a:cubicBezTo>
                    <a:pt x="47720" y="37594"/>
                    <a:pt x="44837" y="37269"/>
                    <a:pt x="41955" y="36918"/>
                  </a:cubicBezTo>
                  <a:cubicBezTo>
                    <a:pt x="39123" y="36567"/>
                    <a:pt x="36141" y="36366"/>
                    <a:pt x="33409" y="35539"/>
                  </a:cubicBezTo>
                  <a:cubicBezTo>
                    <a:pt x="31554" y="34963"/>
                    <a:pt x="29775" y="34010"/>
                    <a:pt x="28471" y="32582"/>
                  </a:cubicBezTo>
                  <a:cubicBezTo>
                    <a:pt x="27268" y="31228"/>
                    <a:pt x="26516" y="29599"/>
                    <a:pt x="25890" y="27920"/>
                  </a:cubicBezTo>
                  <a:cubicBezTo>
                    <a:pt x="24436" y="23835"/>
                    <a:pt x="23459" y="19725"/>
                    <a:pt x="21078" y="16015"/>
                  </a:cubicBezTo>
                  <a:cubicBezTo>
                    <a:pt x="18246" y="11604"/>
                    <a:pt x="14461" y="7669"/>
                    <a:pt x="10201" y="4637"/>
                  </a:cubicBezTo>
                  <a:cubicBezTo>
                    <a:pt x="7168" y="2456"/>
                    <a:pt x="3684" y="602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8" name="Google Shape;208;p20"/>
          <p:cNvSpPr/>
          <p:nvPr/>
        </p:nvSpPr>
        <p:spPr>
          <a:xfrm>
            <a:off x="3443445" y="-6"/>
            <a:ext cx="966283" cy="231631"/>
          </a:xfrm>
          <a:custGeom>
            <a:avLst/>
            <a:gdLst/>
            <a:ahLst/>
            <a:cxnLst/>
            <a:rect l="l" t="t" r="r" b="b"/>
            <a:pathLst>
              <a:path w="33686" h="8075" extrusionOk="0">
                <a:moveTo>
                  <a:pt x="7745" y="1"/>
                </a:moveTo>
                <a:cubicBezTo>
                  <a:pt x="7301" y="1"/>
                  <a:pt x="6857" y="43"/>
                  <a:pt x="6417" y="130"/>
                </a:cubicBezTo>
                <a:cubicBezTo>
                  <a:pt x="2883" y="807"/>
                  <a:pt x="1" y="4541"/>
                  <a:pt x="252" y="8075"/>
                </a:cubicBezTo>
                <a:lnTo>
                  <a:pt x="33685" y="8075"/>
                </a:lnTo>
                <a:cubicBezTo>
                  <a:pt x="32199" y="6778"/>
                  <a:pt x="30248" y="4793"/>
                  <a:pt x="28268" y="4793"/>
                </a:cubicBezTo>
                <a:cubicBezTo>
                  <a:pt x="28144" y="4793"/>
                  <a:pt x="28020" y="4801"/>
                  <a:pt x="27896" y="4817"/>
                </a:cubicBezTo>
                <a:cubicBezTo>
                  <a:pt x="26693" y="4967"/>
                  <a:pt x="25615" y="5644"/>
                  <a:pt x="24763" y="6521"/>
                </a:cubicBezTo>
                <a:cubicBezTo>
                  <a:pt x="23660" y="5017"/>
                  <a:pt x="22106" y="3739"/>
                  <a:pt x="20277" y="3363"/>
                </a:cubicBezTo>
                <a:cubicBezTo>
                  <a:pt x="19857" y="3272"/>
                  <a:pt x="19404" y="3225"/>
                  <a:pt x="18943" y="3225"/>
                </a:cubicBezTo>
                <a:cubicBezTo>
                  <a:pt x="17366" y="3225"/>
                  <a:pt x="15695" y="3776"/>
                  <a:pt x="14938" y="5017"/>
                </a:cubicBezTo>
                <a:cubicBezTo>
                  <a:pt x="13951" y="2077"/>
                  <a:pt x="10869" y="1"/>
                  <a:pt x="774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20"/>
          <p:cNvSpPr/>
          <p:nvPr/>
        </p:nvSpPr>
        <p:spPr>
          <a:xfrm>
            <a:off x="-347225" y="4319600"/>
            <a:ext cx="1190571" cy="285617"/>
          </a:xfrm>
          <a:custGeom>
            <a:avLst/>
            <a:gdLst/>
            <a:ahLst/>
            <a:cxnLst/>
            <a:rect l="l" t="t" r="r" b="b"/>
            <a:pathLst>
              <a:path w="41505" h="9957" extrusionOk="0">
                <a:moveTo>
                  <a:pt x="9514" y="1"/>
                </a:moveTo>
                <a:cubicBezTo>
                  <a:pt x="8972" y="1"/>
                  <a:pt x="8430" y="51"/>
                  <a:pt x="7895" y="157"/>
                </a:cubicBezTo>
                <a:cubicBezTo>
                  <a:pt x="3559" y="1009"/>
                  <a:pt x="0" y="5595"/>
                  <a:pt x="276" y="9956"/>
                </a:cubicBezTo>
                <a:lnTo>
                  <a:pt x="41504" y="9956"/>
                </a:lnTo>
                <a:cubicBezTo>
                  <a:pt x="39685" y="8349"/>
                  <a:pt x="37242" y="5918"/>
                  <a:pt x="34805" y="5918"/>
                </a:cubicBezTo>
                <a:cubicBezTo>
                  <a:pt x="34657" y="5918"/>
                  <a:pt x="34509" y="5927"/>
                  <a:pt x="34361" y="5946"/>
                </a:cubicBezTo>
                <a:cubicBezTo>
                  <a:pt x="32857" y="6121"/>
                  <a:pt x="31554" y="6974"/>
                  <a:pt x="30501" y="8051"/>
                </a:cubicBezTo>
                <a:cubicBezTo>
                  <a:pt x="29148" y="6172"/>
                  <a:pt x="27243" y="4618"/>
                  <a:pt x="24963" y="4142"/>
                </a:cubicBezTo>
                <a:cubicBezTo>
                  <a:pt x="24462" y="4036"/>
                  <a:pt x="23919" y="3981"/>
                  <a:pt x="23364" y="3981"/>
                </a:cubicBezTo>
                <a:cubicBezTo>
                  <a:pt x="21422" y="3981"/>
                  <a:pt x="19338" y="4656"/>
                  <a:pt x="18421" y="6197"/>
                </a:cubicBezTo>
                <a:cubicBezTo>
                  <a:pt x="17191" y="2550"/>
                  <a:pt x="13361" y="1"/>
                  <a:pt x="9514" y="1"/>
                </a:cubicBez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20"/>
          <p:cNvSpPr/>
          <p:nvPr/>
        </p:nvSpPr>
        <p:spPr>
          <a:xfrm>
            <a:off x="8625805" y="4207138"/>
            <a:ext cx="842150" cy="201875"/>
          </a:xfrm>
          <a:custGeom>
            <a:avLst/>
            <a:gdLst/>
            <a:ahLst/>
            <a:cxnLst/>
            <a:rect l="l" t="t" r="r" b="b"/>
            <a:pathLst>
              <a:path w="33686" h="8075" extrusionOk="0">
                <a:moveTo>
                  <a:pt x="7745" y="1"/>
                </a:moveTo>
                <a:cubicBezTo>
                  <a:pt x="7301" y="1"/>
                  <a:pt x="6857" y="43"/>
                  <a:pt x="6417" y="130"/>
                </a:cubicBezTo>
                <a:cubicBezTo>
                  <a:pt x="2883" y="807"/>
                  <a:pt x="1" y="4541"/>
                  <a:pt x="252" y="8075"/>
                </a:cubicBezTo>
                <a:lnTo>
                  <a:pt x="33685" y="8075"/>
                </a:lnTo>
                <a:cubicBezTo>
                  <a:pt x="32199" y="6778"/>
                  <a:pt x="30248" y="4793"/>
                  <a:pt x="28268" y="4793"/>
                </a:cubicBezTo>
                <a:cubicBezTo>
                  <a:pt x="28144" y="4793"/>
                  <a:pt x="28020" y="4801"/>
                  <a:pt x="27896" y="4817"/>
                </a:cubicBezTo>
                <a:cubicBezTo>
                  <a:pt x="26693" y="4967"/>
                  <a:pt x="25615" y="5644"/>
                  <a:pt x="24763" y="6521"/>
                </a:cubicBezTo>
                <a:cubicBezTo>
                  <a:pt x="23660" y="5017"/>
                  <a:pt x="22106" y="3739"/>
                  <a:pt x="20277" y="3363"/>
                </a:cubicBezTo>
                <a:cubicBezTo>
                  <a:pt x="19857" y="3272"/>
                  <a:pt x="19404" y="3225"/>
                  <a:pt x="18943" y="3225"/>
                </a:cubicBezTo>
                <a:cubicBezTo>
                  <a:pt x="17366" y="3225"/>
                  <a:pt x="15695" y="3776"/>
                  <a:pt x="14938" y="5017"/>
                </a:cubicBezTo>
                <a:cubicBezTo>
                  <a:pt x="13951" y="2077"/>
                  <a:pt x="10869" y="1"/>
                  <a:pt x="7745" y="1"/>
                </a:cubicBez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20"/>
          <p:cNvSpPr/>
          <p:nvPr/>
        </p:nvSpPr>
        <p:spPr>
          <a:xfrm>
            <a:off x="4854317" y="4675065"/>
            <a:ext cx="1399756" cy="335800"/>
          </a:xfrm>
          <a:custGeom>
            <a:avLst/>
            <a:gdLst/>
            <a:ahLst/>
            <a:cxnLst/>
            <a:rect l="l" t="t" r="r" b="b"/>
            <a:pathLst>
              <a:path w="41505" h="9957" extrusionOk="0">
                <a:moveTo>
                  <a:pt x="9514" y="1"/>
                </a:moveTo>
                <a:cubicBezTo>
                  <a:pt x="8972" y="1"/>
                  <a:pt x="8430" y="51"/>
                  <a:pt x="7895" y="157"/>
                </a:cubicBezTo>
                <a:cubicBezTo>
                  <a:pt x="3559" y="1009"/>
                  <a:pt x="0" y="5595"/>
                  <a:pt x="276" y="9956"/>
                </a:cubicBezTo>
                <a:lnTo>
                  <a:pt x="41504" y="9956"/>
                </a:lnTo>
                <a:cubicBezTo>
                  <a:pt x="39685" y="8349"/>
                  <a:pt x="37242" y="5918"/>
                  <a:pt x="34805" y="5918"/>
                </a:cubicBezTo>
                <a:cubicBezTo>
                  <a:pt x="34657" y="5918"/>
                  <a:pt x="34509" y="5927"/>
                  <a:pt x="34361" y="5946"/>
                </a:cubicBezTo>
                <a:cubicBezTo>
                  <a:pt x="32857" y="6121"/>
                  <a:pt x="31554" y="6974"/>
                  <a:pt x="30501" y="8051"/>
                </a:cubicBezTo>
                <a:cubicBezTo>
                  <a:pt x="29148" y="6172"/>
                  <a:pt x="27243" y="4618"/>
                  <a:pt x="24963" y="4142"/>
                </a:cubicBezTo>
                <a:cubicBezTo>
                  <a:pt x="24462" y="4036"/>
                  <a:pt x="23919" y="3981"/>
                  <a:pt x="23364" y="3981"/>
                </a:cubicBezTo>
                <a:cubicBezTo>
                  <a:pt x="21422" y="3981"/>
                  <a:pt x="19338" y="4656"/>
                  <a:pt x="18421" y="6197"/>
                </a:cubicBezTo>
                <a:cubicBezTo>
                  <a:pt x="17191" y="2550"/>
                  <a:pt x="13361" y="1"/>
                  <a:pt x="951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title" idx="2"/>
          </p:nvPr>
        </p:nvSpPr>
        <p:spPr>
          <a:xfrm>
            <a:off x="720000" y="1801575"/>
            <a:ext cx="3522300" cy="39360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title" idx="3"/>
          </p:nvPr>
        </p:nvSpPr>
        <p:spPr>
          <a:xfrm>
            <a:off x="4901688" y="1801575"/>
            <a:ext cx="3522300" cy="393600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subTitle" idx="1"/>
          </p:nvPr>
        </p:nvSpPr>
        <p:spPr>
          <a:xfrm>
            <a:off x="720000" y="2195175"/>
            <a:ext cx="3522300" cy="1956300"/>
          </a:xfrm>
          <a:prstGeom prst="rect">
            <a:avLst/>
          </a:prstGeom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○"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■"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○"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■"/>
              <a:defRPr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subTitle" idx="4"/>
          </p:nvPr>
        </p:nvSpPr>
        <p:spPr>
          <a:xfrm>
            <a:off x="4901700" y="2195175"/>
            <a:ext cx="3522300" cy="1956300"/>
          </a:xfrm>
          <a:prstGeom prst="rect">
            <a:avLst/>
          </a:prstGeom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○"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■"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○"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■"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○"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oogle Shape;43;p6"/>
          <p:cNvGrpSpPr/>
          <p:nvPr/>
        </p:nvGrpSpPr>
        <p:grpSpPr>
          <a:xfrm flipH="1">
            <a:off x="6876775" y="3878577"/>
            <a:ext cx="2862046" cy="1964167"/>
            <a:chOff x="-467050" y="3378152"/>
            <a:chExt cx="2862046" cy="1964167"/>
          </a:xfrm>
        </p:grpSpPr>
        <p:sp>
          <p:nvSpPr>
            <p:cNvPr id="44" name="Google Shape;44;p6"/>
            <p:cNvSpPr/>
            <p:nvPr/>
          </p:nvSpPr>
          <p:spPr>
            <a:xfrm>
              <a:off x="-467050" y="3378152"/>
              <a:ext cx="2862046" cy="1964167"/>
            </a:xfrm>
            <a:custGeom>
              <a:avLst/>
              <a:gdLst/>
              <a:ahLst/>
              <a:cxnLst/>
              <a:rect l="l" t="t" r="r" b="b"/>
              <a:pathLst>
                <a:path w="129651" h="88977" extrusionOk="0">
                  <a:moveTo>
                    <a:pt x="550" y="1"/>
                  </a:moveTo>
                  <a:cubicBezTo>
                    <a:pt x="295" y="1"/>
                    <a:pt x="72" y="171"/>
                    <a:pt x="25" y="429"/>
                  </a:cubicBezTo>
                  <a:cubicBezTo>
                    <a:pt x="0" y="705"/>
                    <a:pt x="176" y="981"/>
                    <a:pt x="451" y="1006"/>
                  </a:cubicBezTo>
                  <a:cubicBezTo>
                    <a:pt x="8446" y="2134"/>
                    <a:pt x="14687" y="6896"/>
                    <a:pt x="18497" y="10680"/>
                  </a:cubicBezTo>
                  <a:cubicBezTo>
                    <a:pt x="23860" y="15993"/>
                    <a:pt x="27845" y="22685"/>
                    <a:pt x="30702" y="27898"/>
                  </a:cubicBezTo>
                  <a:lnTo>
                    <a:pt x="31078" y="28575"/>
                  </a:lnTo>
                  <a:cubicBezTo>
                    <a:pt x="32933" y="31958"/>
                    <a:pt x="34838" y="35442"/>
                    <a:pt x="37870" y="37873"/>
                  </a:cubicBezTo>
                  <a:cubicBezTo>
                    <a:pt x="41730" y="40931"/>
                    <a:pt x="46767" y="41758"/>
                    <a:pt x="51204" y="42485"/>
                  </a:cubicBezTo>
                  <a:cubicBezTo>
                    <a:pt x="65840" y="44891"/>
                    <a:pt x="82432" y="47597"/>
                    <a:pt x="97018" y="54640"/>
                  </a:cubicBezTo>
                  <a:cubicBezTo>
                    <a:pt x="112933" y="62334"/>
                    <a:pt x="124437" y="74715"/>
                    <a:pt x="128597" y="88625"/>
                  </a:cubicBezTo>
                  <a:cubicBezTo>
                    <a:pt x="128648" y="88826"/>
                    <a:pt x="128848" y="88976"/>
                    <a:pt x="129074" y="88976"/>
                  </a:cubicBezTo>
                  <a:cubicBezTo>
                    <a:pt x="129124" y="88976"/>
                    <a:pt x="129174" y="88976"/>
                    <a:pt x="129224" y="88951"/>
                  </a:cubicBezTo>
                  <a:cubicBezTo>
                    <a:pt x="129500" y="88876"/>
                    <a:pt x="129650" y="88600"/>
                    <a:pt x="129550" y="88325"/>
                  </a:cubicBezTo>
                  <a:cubicBezTo>
                    <a:pt x="125314" y="74139"/>
                    <a:pt x="113610" y="61532"/>
                    <a:pt x="97444" y="53738"/>
                  </a:cubicBezTo>
                  <a:cubicBezTo>
                    <a:pt x="82733" y="46620"/>
                    <a:pt x="66066" y="43888"/>
                    <a:pt x="51354" y="41482"/>
                  </a:cubicBezTo>
                  <a:cubicBezTo>
                    <a:pt x="47043" y="40780"/>
                    <a:pt x="42156" y="39978"/>
                    <a:pt x="38497" y="37071"/>
                  </a:cubicBezTo>
                  <a:cubicBezTo>
                    <a:pt x="35614" y="34790"/>
                    <a:pt x="33760" y="31382"/>
                    <a:pt x="31955" y="28074"/>
                  </a:cubicBezTo>
                  <a:lnTo>
                    <a:pt x="31604" y="27422"/>
                  </a:lnTo>
                  <a:cubicBezTo>
                    <a:pt x="28697" y="22134"/>
                    <a:pt x="24687" y="15367"/>
                    <a:pt x="19223" y="9953"/>
                  </a:cubicBezTo>
                  <a:cubicBezTo>
                    <a:pt x="15289" y="6068"/>
                    <a:pt x="8872" y="1181"/>
                    <a:pt x="602" y="3"/>
                  </a:cubicBezTo>
                  <a:cubicBezTo>
                    <a:pt x="584" y="2"/>
                    <a:pt x="567" y="1"/>
                    <a:pt x="5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6"/>
            <p:cNvSpPr/>
            <p:nvPr/>
          </p:nvSpPr>
          <p:spPr>
            <a:xfrm>
              <a:off x="-451553" y="3597876"/>
              <a:ext cx="2513482" cy="1692446"/>
            </a:xfrm>
            <a:custGeom>
              <a:avLst/>
              <a:gdLst/>
              <a:ahLst/>
              <a:cxnLst/>
              <a:rect l="l" t="t" r="r" b="b"/>
              <a:pathLst>
                <a:path w="113861" h="76668" extrusionOk="0">
                  <a:moveTo>
                    <a:pt x="0" y="0"/>
                  </a:moveTo>
                  <a:lnTo>
                    <a:pt x="0" y="76667"/>
                  </a:lnTo>
                  <a:lnTo>
                    <a:pt x="113860" y="76667"/>
                  </a:lnTo>
                  <a:cubicBezTo>
                    <a:pt x="113810" y="76392"/>
                    <a:pt x="113760" y="76116"/>
                    <a:pt x="113685" y="75815"/>
                  </a:cubicBezTo>
                  <a:cubicBezTo>
                    <a:pt x="113409" y="74712"/>
                    <a:pt x="112933" y="73610"/>
                    <a:pt x="112432" y="72582"/>
                  </a:cubicBezTo>
                  <a:cubicBezTo>
                    <a:pt x="111304" y="70351"/>
                    <a:pt x="109825" y="68321"/>
                    <a:pt x="108171" y="66467"/>
                  </a:cubicBezTo>
                  <a:cubicBezTo>
                    <a:pt x="104612" y="62532"/>
                    <a:pt x="100376" y="59274"/>
                    <a:pt x="96041" y="56241"/>
                  </a:cubicBezTo>
                  <a:cubicBezTo>
                    <a:pt x="91780" y="53259"/>
                    <a:pt x="87494" y="50176"/>
                    <a:pt x="82983" y="47544"/>
                  </a:cubicBezTo>
                  <a:cubicBezTo>
                    <a:pt x="77945" y="44587"/>
                    <a:pt x="72532" y="42356"/>
                    <a:pt x="66893" y="40853"/>
                  </a:cubicBezTo>
                  <a:cubicBezTo>
                    <a:pt x="61554" y="39424"/>
                    <a:pt x="56065" y="38622"/>
                    <a:pt x="50577" y="37945"/>
                  </a:cubicBezTo>
                  <a:cubicBezTo>
                    <a:pt x="47720" y="37594"/>
                    <a:pt x="44837" y="37269"/>
                    <a:pt x="41955" y="36918"/>
                  </a:cubicBezTo>
                  <a:cubicBezTo>
                    <a:pt x="39123" y="36567"/>
                    <a:pt x="36141" y="36366"/>
                    <a:pt x="33409" y="35539"/>
                  </a:cubicBezTo>
                  <a:cubicBezTo>
                    <a:pt x="31554" y="34963"/>
                    <a:pt x="29775" y="34010"/>
                    <a:pt x="28471" y="32582"/>
                  </a:cubicBezTo>
                  <a:cubicBezTo>
                    <a:pt x="27268" y="31228"/>
                    <a:pt x="26516" y="29599"/>
                    <a:pt x="25890" y="27920"/>
                  </a:cubicBezTo>
                  <a:cubicBezTo>
                    <a:pt x="24436" y="23835"/>
                    <a:pt x="23459" y="19725"/>
                    <a:pt x="21078" y="16015"/>
                  </a:cubicBezTo>
                  <a:cubicBezTo>
                    <a:pt x="18246" y="11604"/>
                    <a:pt x="14461" y="7669"/>
                    <a:pt x="10201" y="4637"/>
                  </a:cubicBezTo>
                  <a:cubicBezTo>
                    <a:pt x="7168" y="2456"/>
                    <a:pt x="3684" y="602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" name="Google Shape;46;p6"/>
          <p:cNvSpPr/>
          <p:nvPr/>
        </p:nvSpPr>
        <p:spPr>
          <a:xfrm>
            <a:off x="8005213" y="108250"/>
            <a:ext cx="842150" cy="201875"/>
          </a:xfrm>
          <a:custGeom>
            <a:avLst/>
            <a:gdLst/>
            <a:ahLst/>
            <a:cxnLst/>
            <a:rect l="l" t="t" r="r" b="b"/>
            <a:pathLst>
              <a:path w="33686" h="8075" extrusionOk="0">
                <a:moveTo>
                  <a:pt x="7745" y="1"/>
                </a:moveTo>
                <a:cubicBezTo>
                  <a:pt x="7301" y="1"/>
                  <a:pt x="6857" y="43"/>
                  <a:pt x="6417" y="130"/>
                </a:cubicBezTo>
                <a:cubicBezTo>
                  <a:pt x="2883" y="807"/>
                  <a:pt x="1" y="4541"/>
                  <a:pt x="252" y="8075"/>
                </a:cubicBezTo>
                <a:lnTo>
                  <a:pt x="33685" y="8075"/>
                </a:lnTo>
                <a:cubicBezTo>
                  <a:pt x="32199" y="6778"/>
                  <a:pt x="30248" y="4793"/>
                  <a:pt x="28268" y="4793"/>
                </a:cubicBezTo>
                <a:cubicBezTo>
                  <a:pt x="28144" y="4793"/>
                  <a:pt x="28020" y="4801"/>
                  <a:pt x="27896" y="4817"/>
                </a:cubicBezTo>
                <a:cubicBezTo>
                  <a:pt x="26693" y="4967"/>
                  <a:pt x="25615" y="5644"/>
                  <a:pt x="24763" y="6521"/>
                </a:cubicBezTo>
                <a:cubicBezTo>
                  <a:pt x="23660" y="5017"/>
                  <a:pt x="22106" y="3739"/>
                  <a:pt x="20277" y="3363"/>
                </a:cubicBezTo>
                <a:cubicBezTo>
                  <a:pt x="19857" y="3272"/>
                  <a:pt x="19404" y="3225"/>
                  <a:pt x="18943" y="3225"/>
                </a:cubicBezTo>
                <a:cubicBezTo>
                  <a:pt x="17366" y="3225"/>
                  <a:pt x="15695" y="3776"/>
                  <a:pt x="14938" y="5017"/>
                </a:cubicBezTo>
                <a:cubicBezTo>
                  <a:pt x="13951" y="2077"/>
                  <a:pt x="10869" y="1"/>
                  <a:pt x="774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6"/>
          <p:cNvSpPr/>
          <p:nvPr/>
        </p:nvSpPr>
        <p:spPr>
          <a:xfrm>
            <a:off x="8423988" y="606900"/>
            <a:ext cx="1037625" cy="248925"/>
          </a:xfrm>
          <a:custGeom>
            <a:avLst/>
            <a:gdLst/>
            <a:ahLst/>
            <a:cxnLst/>
            <a:rect l="l" t="t" r="r" b="b"/>
            <a:pathLst>
              <a:path w="41505" h="9957" extrusionOk="0">
                <a:moveTo>
                  <a:pt x="9514" y="1"/>
                </a:moveTo>
                <a:cubicBezTo>
                  <a:pt x="8972" y="1"/>
                  <a:pt x="8430" y="51"/>
                  <a:pt x="7895" y="157"/>
                </a:cubicBezTo>
                <a:cubicBezTo>
                  <a:pt x="3559" y="1009"/>
                  <a:pt x="0" y="5595"/>
                  <a:pt x="276" y="9956"/>
                </a:cubicBezTo>
                <a:lnTo>
                  <a:pt x="41504" y="9956"/>
                </a:lnTo>
                <a:cubicBezTo>
                  <a:pt x="39685" y="8349"/>
                  <a:pt x="37242" y="5918"/>
                  <a:pt x="34805" y="5918"/>
                </a:cubicBezTo>
                <a:cubicBezTo>
                  <a:pt x="34657" y="5918"/>
                  <a:pt x="34509" y="5927"/>
                  <a:pt x="34361" y="5946"/>
                </a:cubicBezTo>
                <a:cubicBezTo>
                  <a:pt x="32857" y="6121"/>
                  <a:pt x="31554" y="6974"/>
                  <a:pt x="30501" y="8051"/>
                </a:cubicBezTo>
                <a:cubicBezTo>
                  <a:pt x="29148" y="6172"/>
                  <a:pt x="27243" y="4618"/>
                  <a:pt x="24963" y="4142"/>
                </a:cubicBezTo>
                <a:cubicBezTo>
                  <a:pt x="24462" y="4036"/>
                  <a:pt x="23919" y="3981"/>
                  <a:pt x="23364" y="3981"/>
                </a:cubicBezTo>
                <a:cubicBezTo>
                  <a:pt x="21422" y="3981"/>
                  <a:pt x="19338" y="4656"/>
                  <a:pt x="18421" y="6197"/>
                </a:cubicBezTo>
                <a:cubicBezTo>
                  <a:pt x="17191" y="2550"/>
                  <a:pt x="13361" y="1"/>
                  <a:pt x="9514" y="1"/>
                </a:cubicBez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6"/>
          <p:cNvSpPr/>
          <p:nvPr/>
        </p:nvSpPr>
        <p:spPr>
          <a:xfrm>
            <a:off x="-252962" y="4366513"/>
            <a:ext cx="842150" cy="201875"/>
          </a:xfrm>
          <a:custGeom>
            <a:avLst/>
            <a:gdLst/>
            <a:ahLst/>
            <a:cxnLst/>
            <a:rect l="l" t="t" r="r" b="b"/>
            <a:pathLst>
              <a:path w="33686" h="8075" extrusionOk="0">
                <a:moveTo>
                  <a:pt x="7745" y="1"/>
                </a:moveTo>
                <a:cubicBezTo>
                  <a:pt x="7301" y="1"/>
                  <a:pt x="6857" y="43"/>
                  <a:pt x="6417" y="130"/>
                </a:cubicBezTo>
                <a:cubicBezTo>
                  <a:pt x="2883" y="807"/>
                  <a:pt x="1" y="4541"/>
                  <a:pt x="252" y="8075"/>
                </a:cubicBezTo>
                <a:lnTo>
                  <a:pt x="33685" y="8075"/>
                </a:lnTo>
                <a:cubicBezTo>
                  <a:pt x="32199" y="6778"/>
                  <a:pt x="30248" y="4793"/>
                  <a:pt x="28268" y="4793"/>
                </a:cubicBezTo>
                <a:cubicBezTo>
                  <a:pt x="28144" y="4793"/>
                  <a:pt x="28020" y="4801"/>
                  <a:pt x="27896" y="4817"/>
                </a:cubicBezTo>
                <a:cubicBezTo>
                  <a:pt x="26693" y="4967"/>
                  <a:pt x="25615" y="5644"/>
                  <a:pt x="24763" y="6521"/>
                </a:cubicBezTo>
                <a:cubicBezTo>
                  <a:pt x="23660" y="5017"/>
                  <a:pt x="22106" y="3739"/>
                  <a:pt x="20277" y="3363"/>
                </a:cubicBezTo>
                <a:cubicBezTo>
                  <a:pt x="19857" y="3272"/>
                  <a:pt x="19404" y="3225"/>
                  <a:pt x="18943" y="3225"/>
                </a:cubicBezTo>
                <a:cubicBezTo>
                  <a:pt x="17366" y="3225"/>
                  <a:pt x="15695" y="3776"/>
                  <a:pt x="14938" y="5017"/>
                </a:cubicBezTo>
                <a:cubicBezTo>
                  <a:pt x="13951" y="2077"/>
                  <a:pt x="10869" y="1"/>
                  <a:pt x="7745" y="1"/>
                </a:cubicBez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6"/>
          <p:cNvSpPr/>
          <p:nvPr/>
        </p:nvSpPr>
        <p:spPr>
          <a:xfrm>
            <a:off x="198875" y="4736200"/>
            <a:ext cx="1037625" cy="248925"/>
          </a:xfrm>
          <a:custGeom>
            <a:avLst/>
            <a:gdLst/>
            <a:ahLst/>
            <a:cxnLst/>
            <a:rect l="l" t="t" r="r" b="b"/>
            <a:pathLst>
              <a:path w="41505" h="9957" extrusionOk="0">
                <a:moveTo>
                  <a:pt x="9514" y="1"/>
                </a:moveTo>
                <a:cubicBezTo>
                  <a:pt x="8972" y="1"/>
                  <a:pt x="8430" y="51"/>
                  <a:pt x="7895" y="157"/>
                </a:cubicBezTo>
                <a:cubicBezTo>
                  <a:pt x="3559" y="1009"/>
                  <a:pt x="0" y="5595"/>
                  <a:pt x="276" y="9956"/>
                </a:cubicBezTo>
                <a:lnTo>
                  <a:pt x="41504" y="9956"/>
                </a:lnTo>
                <a:cubicBezTo>
                  <a:pt x="39685" y="8349"/>
                  <a:pt x="37242" y="5918"/>
                  <a:pt x="34805" y="5918"/>
                </a:cubicBezTo>
                <a:cubicBezTo>
                  <a:pt x="34657" y="5918"/>
                  <a:pt x="34509" y="5927"/>
                  <a:pt x="34361" y="5946"/>
                </a:cubicBezTo>
                <a:cubicBezTo>
                  <a:pt x="32857" y="6121"/>
                  <a:pt x="31554" y="6974"/>
                  <a:pt x="30501" y="8051"/>
                </a:cubicBezTo>
                <a:cubicBezTo>
                  <a:pt x="29148" y="6172"/>
                  <a:pt x="27243" y="4618"/>
                  <a:pt x="24963" y="4142"/>
                </a:cubicBezTo>
                <a:cubicBezTo>
                  <a:pt x="24462" y="4036"/>
                  <a:pt x="23919" y="3981"/>
                  <a:pt x="23364" y="3981"/>
                </a:cubicBezTo>
                <a:cubicBezTo>
                  <a:pt x="21422" y="3981"/>
                  <a:pt x="19338" y="4656"/>
                  <a:pt x="18421" y="6197"/>
                </a:cubicBezTo>
                <a:cubicBezTo>
                  <a:pt x="17191" y="2550"/>
                  <a:pt x="13361" y="1"/>
                  <a:pt x="951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51" name="Google Shape;51;p6"/>
          <p:cNvGrpSpPr/>
          <p:nvPr/>
        </p:nvGrpSpPr>
        <p:grpSpPr>
          <a:xfrm rot="10800000" flipH="1">
            <a:off x="-375225" y="-674011"/>
            <a:ext cx="2862046" cy="1964167"/>
            <a:chOff x="-467050" y="3378152"/>
            <a:chExt cx="2862046" cy="1964167"/>
          </a:xfrm>
        </p:grpSpPr>
        <p:sp>
          <p:nvSpPr>
            <p:cNvPr id="52" name="Google Shape;52;p6"/>
            <p:cNvSpPr/>
            <p:nvPr/>
          </p:nvSpPr>
          <p:spPr>
            <a:xfrm>
              <a:off x="-467050" y="3378152"/>
              <a:ext cx="2862046" cy="1964167"/>
            </a:xfrm>
            <a:custGeom>
              <a:avLst/>
              <a:gdLst/>
              <a:ahLst/>
              <a:cxnLst/>
              <a:rect l="l" t="t" r="r" b="b"/>
              <a:pathLst>
                <a:path w="129651" h="88977" extrusionOk="0">
                  <a:moveTo>
                    <a:pt x="550" y="1"/>
                  </a:moveTo>
                  <a:cubicBezTo>
                    <a:pt x="295" y="1"/>
                    <a:pt x="72" y="171"/>
                    <a:pt x="25" y="429"/>
                  </a:cubicBezTo>
                  <a:cubicBezTo>
                    <a:pt x="0" y="705"/>
                    <a:pt x="176" y="981"/>
                    <a:pt x="451" y="1006"/>
                  </a:cubicBezTo>
                  <a:cubicBezTo>
                    <a:pt x="8446" y="2134"/>
                    <a:pt x="14687" y="6896"/>
                    <a:pt x="18497" y="10680"/>
                  </a:cubicBezTo>
                  <a:cubicBezTo>
                    <a:pt x="23860" y="15993"/>
                    <a:pt x="27845" y="22685"/>
                    <a:pt x="30702" y="27898"/>
                  </a:cubicBezTo>
                  <a:lnTo>
                    <a:pt x="31078" y="28575"/>
                  </a:lnTo>
                  <a:cubicBezTo>
                    <a:pt x="32933" y="31958"/>
                    <a:pt x="34838" y="35442"/>
                    <a:pt x="37870" y="37873"/>
                  </a:cubicBezTo>
                  <a:cubicBezTo>
                    <a:pt x="41730" y="40931"/>
                    <a:pt x="46767" y="41758"/>
                    <a:pt x="51204" y="42485"/>
                  </a:cubicBezTo>
                  <a:cubicBezTo>
                    <a:pt x="65840" y="44891"/>
                    <a:pt x="82432" y="47597"/>
                    <a:pt x="97018" y="54640"/>
                  </a:cubicBezTo>
                  <a:cubicBezTo>
                    <a:pt x="112933" y="62334"/>
                    <a:pt x="124437" y="74715"/>
                    <a:pt x="128597" y="88625"/>
                  </a:cubicBezTo>
                  <a:cubicBezTo>
                    <a:pt x="128648" y="88826"/>
                    <a:pt x="128848" y="88976"/>
                    <a:pt x="129074" y="88976"/>
                  </a:cubicBezTo>
                  <a:cubicBezTo>
                    <a:pt x="129124" y="88976"/>
                    <a:pt x="129174" y="88976"/>
                    <a:pt x="129224" y="88951"/>
                  </a:cubicBezTo>
                  <a:cubicBezTo>
                    <a:pt x="129500" y="88876"/>
                    <a:pt x="129650" y="88600"/>
                    <a:pt x="129550" y="88325"/>
                  </a:cubicBezTo>
                  <a:cubicBezTo>
                    <a:pt x="125314" y="74139"/>
                    <a:pt x="113610" y="61532"/>
                    <a:pt x="97444" y="53738"/>
                  </a:cubicBezTo>
                  <a:cubicBezTo>
                    <a:pt x="82733" y="46620"/>
                    <a:pt x="66066" y="43888"/>
                    <a:pt x="51354" y="41482"/>
                  </a:cubicBezTo>
                  <a:cubicBezTo>
                    <a:pt x="47043" y="40780"/>
                    <a:pt x="42156" y="39978"/>
                    <a:pt x="38497" y="37071"/>
                  </a:cubicBezTo>
                  <a:cubicBezTo>
                    <a:pt x="35614" y="34790"/>
                    <a:pt x="33760" y="31382"/>
                    <a:pt x="31955" y="28074"/>
                  </a:cubicBezTo>
                  <a:lnTo>
                    <a:pt x="31604" y="27422"/>
                  </a:lnTo>
                  <a:cubicBezTo>
                    <a:pt x="28697" y="22134"/>
                    <a:pt x="24687" y="15367"/>
                    <a:pt x="19223" y="9953"/>
                  </a:cubicBezTo>
                  <a:cubicBezTo>
                    <a:pt x="15289" y="6068"/>
                    <a:pt x="8872" y="1181"/>
                    <a:pt x="602" y="3"/>
                  </a:cubicBezTo>
                  <a:cubicBezTo>
                    <a:pt x="584" y="2"/>
                    <a:pt x="567" y="1"/>
                    <a:pt x="5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6"/>
            <p:cNvSpPr/>
            <p:nvPr/>
          </p:nvSpPr>
          <p:spPr>
            <a:xfrm>
              <a:off x="-451553" y="3597876"/>
              <a:ext cx="2513482" cy="1692446"/>
            </a:xfrm>
            <a:custGeom>
              <a:avLst/>
              <a:gdLst/>
              <a:ahLst/>
              <a:cxnLst/>
              <a:rect l="l" t="t" r="r" b="b"/>
              <a:pathLst>
                <a:path w="113861" h="76668" extrusionOk="0">
                  <a:moveTo>
                    <a:pt x="0" y="0"/>
                  </a:moveTo>
                  <a:lnTo>
                    <a:pt x="0" y="76667"/>
                  </a:lnTo>
                  <a:lnTo>
                    <a:pt x="113860" y="76667"/>
                  </a:lnTo>
                  <a:cubicBezTo>
                    <a:pt x="113810" y="76392"/>
                    <a:pt x="113760" y="76116"/>
                    <a:pt x="113685" y="75815"/>
                  </a:cubicBezTo>
                  <a:cubicBezTo>
                    <a:pt x="113409" y="74712"/>
                    <a:pt x="112933" y="73610"/>
                    <a:pt x="112432" y="72582"/>
                  </a:cubicBezTo>
                  <a:cubicBezTo>
                    <a:pt x="111304" y="70351"/>
                    <a:pt x="109825" y="68321"/>
                    <a:pt x="108171" y="66467"/>
                  </a:cubicBezTo>
                  <a:cubicBezTo>
                    <a:pt x="104612" y="62532"/>
                    <a:pt x="100376" y="59274"/>
                    <a:pt x="96041" y="56241"/>
                  </a:cubicBezTo>
                  <a:cubicBezTo>
                    <a:pt x="91780" y="53259"/>
                    <a:pt x="87494" y="50176"/>
                    <a:pt x="82983" y="47544"/>
                  </a:cubicBezTo>
                  <a:cubicBezTo>
                    <a:pt x="77945" y="44587"/>
                    <a:pt x="72532" y="42356"/>
                    <a:pt x="66893" y="40853"/>
                  </a:cubicBezTo>
                  <a:cubicBezTo>
                    <a:pt x="61554" y="39424"/>
                    <a:pt x="56065" y="38622"/>
                    <a:pt x="50577" y="37945"/>
                  </a:cubicBezTo>
                  <a:cubicBezTo>
                    <a:pt x="47720" y="37594"/>
                    <a:pt x="44837" y="37269"/>
                    <a:pt x="41955" y="36918"/>
                  </a:cubicBezTo>
                  <a:cubicBezTo>
                    <a:pt x="39123" y="36567"/>
                    <a:pt x="36141" y="36366"/>
                    <a:pt x="33409" y="35539"/>
                  </a:cubicBezTo>
                  <a:cubicBezTo>
                    <a:pt x="31554" y="34963"/>
                    <a:pt x="29775" y="34010"/>
                    <a:pt x="28471" y="32582"/>
                  </a:cubicBezTo>
                  <a:cubicBezTo>
                    <a:pt x="27268" y="31228"/>
                    <a:pt x="26516" y="29599"/>
                    <a:pt x="25890" y="27920"/>
                  </a:cubicBezTo>
                  <a:cubicBezTo>
                    <a:pt x="24436" y="23835"/>
                    <a:pt x="23459" y="19725"/>
                    <a:pt x="21078" y="16015"/>
                  </a:cubicBezTo>
                  <a:cubicBezTo>
                    <a:pt x="18246" y="11604"/>
                    <a:pt x="14461" y="7669"/>
                    <a:pt x="10201" y="4637"/>
                  </a:cubicBezTo>
                  <a:cubicBezTo>
                    <a:pt x="7168" y="2456"/>
                    <a:pt x="3684" y="602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Google Shape;68;p8"/>
          <p:cNvGrpSpPr/>
          <p:nvPr/>
        </p:nvGrpSpPr>
        <p:grpSpPr>
          <a:xfrm>
            <a:off x="6768230" y="-770412"/>
            <a:ext cx="2862200" cy="2450650"/>
            <a:chOff x="6458575" y="-286400"/>
            <a:chExt cx="2862200" cy="2450650"/>
          </a:xfrm>
        </p:grpSpPr>
        <p:sp>
          <p:nvSpPr>
            <p:cNvPr id="69" name="Google Shape;69;p8"/>
            <p:cNvSpPr/>
            <p:nvPr/>
          </p:nvSpPr>
          <p:spPr>
            <a:xfrm>
              <a:off x="6822000" y="-109575"/>
              <a:ext cx="2456800" cy="1772350"/>
            </a:xfrm>
            <a:custGeom>
              <a:avLst/>
              <a:gdLst/>
              <a:ahLst/>
              <a:cxnLst/>
              <a:rect l="l" t="t" r="r" b="b"/>
              <a:pathLst>
                <a:path w="98272" h="70894" extrusionOk="0">
                  <a:moveTo>
                    <a:pt x="902" y="0"/>
                  </a:moveTo>
                  <a:cubicBezTo>
                    <a:pt x="0" y="4336"/>
                    <a:pt x="802" y="8847"/>
                    <a:pt x="3058" y="12832"/>
                  </a:cubicBezTo>
                  <a:cubicBezTo>
                    <a:pt x="6065" y="18095"/>
                    <a:pt x="11003" y="22156"/>
                    <a:pt x="16341" y="24912"/>
                  </a:cubicBezTo>
                  <a:cubicBezTo>
                    <a:pt x="21830" y="27719"/>
                    <a:pt x="27920" y="29424"/>
                    <a:pt x="33709" y="31454"/>
                  </a:cubicBezTo>
                  <a:cubicBezTo>
                    <a:pt x="39674" y="33559"/>
                    <a:pt x="45690" y="35840"/>
                    <a:pt x="51078" y="39223"/>
                  </a:cubicBezTo>
                  <a:cubicBezTo>
                    <a:pt x="53584" y="40827"/>
                    <a:pt x="55990" y="42682"/>
                    <a:pt x="58045" y="44862"/>
                  </a:cubicBezTo>
                  <a:cubicBezTo>
                    <a:pt x="60151" y="47118"/>
                    <a:pt x="61930" y="49649"/>
                    <a:pt x="63634" y="52231"/>
                  </a:cubicBezTo>
                  <a:cubicBezTo>
                    <a:pt x="65289" y="54762"/>
                    <a:pt x="66918" y="57344"/>
                    <a:pt x="68873" y="59700"/>
                  </a:cubicBezTo>
                  <a:cubicBezTo>
                    <a:pt x="70928" y="62156"/>
                    <a:pt x="73309" y="64136"/>
                    <a:pt x="76091" y="65765"/>
                  </a:cubicBezTo>
                  <a:cubicBezTo>
                    <a:pt x="81777" y="69134"/>
                    <a:pt x="88171" y="70894"/>
                    <a:pt x="94604" y="70894"/>
                  </a:cubicBezTo>
                  <a:cubicBezTo>
                    <a:pt x="95827" y="70894"/>
                    <a:pt x="97051" y="70830"/>
                    <a:pt x="98271" y="70702"/>
                  </a:cubicBezTo>
                  <a:lnTo>
                    <a:pt x="9827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8"/>
            <p:cNvSpPr/>
            <p:nvPr/>
          </p:nvSpPr>
          <p:spPr>
            <a:xfrm>
              <a:off x="6458575" y="-286400"/>
              <a:ext cx="2862200" cy="2450650"/>
            </a:xfrm>
            <a:custGeom>
              <a:avLst/>
              <a:gdLst/>
              <a:ahLst/>
              <a:cxnLst/>
              <a:rect l="l" t="t" r="r" b="b"/>
              <a:pathLst>
                <a:path w="114488" h="98026" extrusionOk="0">
                  <a:moveTo>
                    <a:pt x="3910" y="1"/>
                  </a:moveTo>
                  <a:cubicBezTo>
                    <a:pt x="3735" y="1"/>
                    <a:pt x="3572" y="97"/>
                    <a:pt x="3484" y="256"/>
                  </a:cubicBezTo>
                  <a:cubicBezTo>
                    <a:pt x="602" y="5569"/>
                    <a:pt x="1" y="10908"/>
                    <a:pt x="1680" y="16096"/>
                  </a:cubicBezTo>
                  <a:cubicBezTo>
                    <a:pt x="5164" y="26647"/>
                    <a:pt x="16843" y="33138"/>
                    <a:pt x="21730" y="35444"/>
                  </a:cubicBezTo>
                  <a:cubicBezTo>
                    <a:pt x="24537" y="36772"/>
                    <a:pt x="27469" y="38076"/>
                    <a:pt x="30302" y="39329"/>
                  </a:cubicBezTo>
                  <a:cubicBezTo>
                    <a:pt x="42432" y="44717"/>
                    <a:pt x="54988" y="50281"/>
                    <a:pt x="63886" y="60682"/>
                  </a:cubicBezTo>
                  <a:cubicBezTo>
                    <a:pt x="65891" y="63013"/>
                    <a:pt x="67996" y="65670"/>
                    <a:pt x="70202" y="68452"/>
                  </a:cubicBezTo>
                  <a:cubicBezTo>
                    <a:pt x="80678" y="81735"/>
                    <a:pt x="93560" y="98026"/>
                    <a:pt x="110528" y="98026"/>
                  </a:cubicBezTo>
                  <a:cubicBezTo>
                    <a:pt x="111680" y="98026"/>
                    <a:pt x="112858" y="97951"/>
                    <a:pt x="114036" y="97800"/>
                  </a:cubicBezTo>
                  <a:cubicBezTo>
                    <a:pt x="114312" y="97750"/>
                    <a:pt x="114487" y="97525"/>
                    <a:pt x="114462" y="97249"/>
                  </a:cubicBezTo>
                  <a:cubicBezTo>
                    <a:pt x="114439" y="96991"/>
                    <a:pt x="114218" y="96820"/>
                    <a:pt x="113963" y="96820"/>
                  </a:cubicBezTo>
                  <a:cubicBezTo>
                    <a:pt x="113946" y="96820"/>
                    <a:pt x="113929" y="96821"/>
                    <a:pt x="113911" y="96823"/>
                  </a:cubicBezTo>
                  <a:cubicBezTo>
                    <a:pt x="112783" y="96973"/>
                    <a:pt x="111655" y="97048"/>
                    <a:pt x="110553" y="97048"/>
                  </a:cubicBezTo>
                  <a:cubicBezTo>
                    <a:pt x="94036" y="97048"/>
                    <a:pt x="81329" y="80958"/>
                    <a:pt x="70978" y="67850"/>
                  </a:cubicBezTo>
                  <a:cubicBezTo>
                    <a:pt x="68748" y="65043"/>
                    <a:pt x="66668" y="62387"/>
                    <a:pt x="64638" y="60031"/>
                  </a:cubicBezTo>
                  <a:cubicBezTo>
                    <a:pt x="55565" y="49479"/>
                    <a:pt x="42933" y="43865"/>
                    <a:pt x="30703" y="38452"/>
                  </a:cubicBezTo>
                  <a:cubicBezTo>
                    <a:pt x="27870" y="37198"/>
                    <a:pt x="24963" y="35895"/>
                    <a:pt x="22131" y="34567"/>
                  </a:cubicBezTo>
                  <a:cubicBezTo>
                    <a:pt x="17394" y="32311"/>
                    <a:pt x="5966" y="25970"/>
                    <a:pt x="2632" y="15770"/>
                  </a:cubicBezTo>
                  <a:cubicBezTo>
                    <a:pt x="1003" y="10857"/>
                    <a:pt x="1580" y="5795"/>
                    <a:pt x="4336" y="732"/>
                  </a:cubicBezTo>
                  <a:cubicBezTo>
                    <a:pt x="4462" y="481"/>
                    <a:pt x="4362" y="181"/>
                    <a:pt x="4136" y="55"/>
                  </a:cubicBezTo>
                  <a:cubicBezTo>
                    <a:pt x="4061" y="18"/>
                    <a:pt x="3985" y="1"/>
                    <a:pt x="391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1" name="Google Shape;71;p8"/>
          <p:cNvSpPr/>
          <p:nvPr/>
        </p:nvSpPr>
        <p:spPr>
          <a:xfrm>
            <a:off x="1392770" y="179519"/>
            <a:ext cx="966283" cy="231631"/>
          </a:xfrm>
          <a:custGeom>
            <a:avLst/>
            <a:gdLst/>
            <a:ahLst/>
            <a:cxnLst/>
            <a:rect l="l" t="t" r="r" b="b"/>
            <a:pathLst>
              <a:path w="33686" h="8075" extrusionOk="0">
                <a:moveTo>
                  <a:pt x="7745" y="1"/>
                </a:moveTo>
                <a:cubicBezTo>
                  <a:pt x="7301" y="1"/>
                  <a:pt x="6857" y="43"/>
                  <a:pt x="6417" y="130"/>
                </a:cubicBezTo>
                <a:cubicBezTo>
                  <a:pt x="2883" y="807"/>
                  <a:pt x="1" y="4541"/>
                  <a:pt x="252" y="8075"/>
                </a:cubicBezTo>
                <a:lnTo>
                  <a:pt x="33685" y="8075"/>
                </a:lnTo>
                <a:cubicBezTo>
                  <a:pt x="32199" y="6778"/>
                  <a:pt x="30248" y="4793"/>
                  <a:pt x="28268" y="4793"/>
                </a:cubicBezTo>
                <a:cubicBezTo>
                  <a:pt x="28144" y="4793"/>
                  <a:pt x="28020" y="4801"/>
                  <a:pt x="27896" y="4817"/>
                </a:cubicBezTo>
                <a:cubicBezTo>
                  <a:pt x="26693" y="4967"/>
                  <a:pt x="25615" y="5644"/>
                  <a:pt x="24763" y="6521"/>
                </a:cubicBezTo>
                <a:cubicBezTo>
                  <a:pt x="23660" y="5017"/>
                  <a:pt x="22106" y="3739"/>
                  <a:pt x="20277" y="3363"/>
                </a:cubicBezTo>
                <a:cubicBezTo>
                  <a:pt x="19857" y="3272"/>
                  <a:pt x="19404" y="3225"/>
                  <a:pt x="18943" y="3225"/>
                </a:cubicBezTo>
                <a:cubicBezTo>
                  <a:pt x="17366" y="3225"/>
                  <a:pt x="15695" y="3776"/>
                  <a:pt x="14938" y="5017"/>
                </a:cubicBezTo>
                <a:cubicBezTo>
                  <a:pt x="13951" y="2077"/>
                  <a:pt x="10869" y="1"/>
                  <a:pt x="774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8"/>
          <p:cNvSpPr/>
          <p:nvPr/>
        </p:nvSpPr>
        <p:spPr>
          <a:xfrm>
            <a:off x="-121100" y="722450"/>
            <a:ext cx="1190571" cy="285617"/>
          </a:xfrm>
          <a:custGeom>
            <a:avLst/>
            <a:gdLst/>
            <a:ahLst/>
            <a:cxnLst/>
            <a:rect l="l" t="t" r="r" b="b"/>
            <a:pathLst>
              <a:path w="41505" h="9957" extrusionOk="0">
                <a:moveTo>
                  <a:pt x="9514" y="1"/>
                </a:moveTo>
                <a:cubicBezTo>
                  <a:pt x="8972" y="1"/>
                  <a:pt x="8430" y="51"/>
                  <a:pt x="7895" y="157"/>
                </a:cubicBezTo>
                <a:cubicBezTo>
                  <a:pt x="3559" y="1009"/>
                  <a:pt x="0" y="5595"/>
                  <a:pt x="276" y="9956"/>
                </a:cubicBezTo>
                <a:lnTo>
                  <a:pt x="41504" y="9956"/>
                </a:lnTo>
                <a:cubicBezTo>
                  <a:pt x="39685" y="8349"/>
                  <a:pt x="37242" y="5918"/>
                  <a:pt x="34805" y="5918"/>
                </a:cubicBezTo>
                <a:cubicBezTo>
                  <a:pt x="34657" y="5918"/>
                  <a:pt x="34509" y="5927"/>
                  <a:pt x="34361" y="5946"/>
                </a:cubicBezTo>
                <a:cubicBezTo>
                  <a:pt x="32857" y="6121"/>
                  <a:pt x="31554" y="6974"/>
                  <a:pt x="30501" y="8051"/>
                </a:cubicBezTo>
                <a:cubicBezTo>
                  <a:pt x="29148" y="6172"/>
                  <a:pt x="27243" y="4618"/>
                  <a:pt x="24963" y="4142"/>
                </a:cubicBezTo>
                <a:cubicBezTo>
                  <a:pt x="24462" y="4036"/>
                  <a:pt x="23919" y="3981"/>
                  <a:pt x="23364" y="3981"/>
                </a:cubicBezTo>
                <a:cubicBezTo>
                  <a:pt x="21422" y="3981"/>
                  <a:pt x="19338" y="4656"/>
                  <a:pt x="18421" y="6197"/>
                </a:cubicBezTo>
                <a:cubicBezTo>
                  <a:pt x="17191" y="2550"/>
                  <a:pt x="13361" y="1"/>
                  <a:pt x="9514" y="1"/>
                </a:cubicBez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8"/>
          <p:cNvSpPr txBox="1">
            <a:spLocks noGrp="1"/>
          </p:cNvSpPr>
          <p:nvPr>
            <p:ph type="title"/>
          </p:nvPr>
        </p:nvSpPr>
        <p:spPr>
          <a:xfrm>
            <a:off x="2775575" y="1201950"/>
            <a:ext cx="5650800" cy="273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9"/>
          <p:cNvSpPr txBox="1">
            <a:spLocks noGrp="1"/>
          </p:cNvSpPr>
          <p:nvPr>
            <p:ph type="body" idx="1"/>
          </p:nvPr>
        </p:nvSpPr>
        <p:spPr>
          <a:xfrm>
            <a:off x="720000" y="1570575"/>
            <a:ext cx="4047000" cy="21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-"/>
              <a:defRPr/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○"/>
              <a:defRPr/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■"/>
              <a:defRPr/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■"/>
              <a:defRPr/>
            </a:lvl6pPr>
            <a:lvl7pPr marL="3200400" lvl="6" indent="-27305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●"/>
              <a:defRPr/>
            </a:lvl7pPr>
            <a:lvl8pPr marL="3657600" lvl="7" indent="-27305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○"/>
              <a:defRPr/>
            </a:lvl8pPr>
            <a:lvl9pPr marL="4114800" lvl="8" indent="-2667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600"/>
              <a:buFont typeface="Open Sans"/>
              <a:buChar char="■"/>
              <a:defRPr/>
            </a:lvl9pPr>
          </a:lstStyle>
          <a:p>
            <a:endParaRPr/>
          </a:p>
        </p:txBody>
      </p:sp>
      <p:sp>
        <p:nvSpPr>
          <p:cNvPr id="76" name="Google Shape;76;p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0"/>
          <p:cNvSpPr>
            <a:spLocks noGrp="1"/>
          </p:cNvSpPr>
          <p:nvPr>
            <p:ph type="pic" idx="2"/>
          </p:nvPr>
        </p:nvSpPr>
        <p:spPr>
          <a:xfrm>
            <a:off x="-28875" y="-43300"/>
            <a:ext cx="9144000" cy="5186700"/>
          </a:xfrm>
          <a:prstGeom prst="rect">
            <a:avLst/>
          </a:prstGeom>
          <a:noFill/>
          <a:ln>
            <a:noFill/>
          </a:ln>
        </p:spPr>
      </p:sp>
      <p:sp>
        <p:nvSpPr>
          <p:cNvPr id="79" name="Google Shape;79;p10"/>
          <p:cNvSpPr txBox="1">
            <a:spLocks noGrp="1"/>
          </p:cNvSpPr>
          <p:nvPr>
            <p:ph type="body" idx="1"/>
          </p:nvPr>
        </p:nvSpPr>
        <p:spPr>
          <a:xfrm>
            <a:off x="720000" y="4000125"/>
            <a:ext cx="7704000" cy="6051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Dela Gothic One"/>
              <a:buNone/>
              <a:defRPr sz="40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" name="Google Shape;95;p13"/>
          <p:cNvGrpSpPr/>
          <p:nvPr/>
        </p:nvGrpSpPr>
        <p:grpSpPr>
          <a:xfrm>
            <a:off x="6627213" y="-487425"/>
            <a:ext cx="2862200" cy="2450650"/>
            <a:chOff x="6458575" y="-286400"/>
            <a:chExt cx="2862200" cy="2450650"/>
          </a:xfrm>
        </p:grpSpPr>
        <p:sp>
          <p:nvSpPr>
            <p:cNvPr id="96" name="Google Shape;96;p13"/>
            <p:cNvSpPr/>
            <p:nvPr/>
          </p:nvSpPr>
          <p:spPr>
            <a:xfrm>
              <a:off x="6822000" y="-109575"/>
              <a:ext cx="2456800" cy="1772350"/>
            </a:xfrm>
            <a:custGeom>
              <a:avLst/>
              <a:gdLst/>
              <a:ahLst/>
              <a:cxnLst/>
              <a:rect l="l" t="t" r="r" b="b"/>
              <a:pathLst>
                <a:path w="98272" h="70894" extrusionOk="0">
                  <a:moveTo>
                    <a:pt x="902" y="0"/>
                  </a:moveTo>
                  <a:cubicBezTo>
                    <a:pt x="0" y="4336"/>
                    <a:pt x="802" y="8847"/>
                    <a:pt x="3058" y="12832"/>
                  </a:cubicBezTo>
                  <a:cubicBezTo>
                    <a:pt x="6065" y="18095"/>
                    <a:pt x="11003" y="22156"/>
                    <a:pt x="16341" y="24912"/>
                  </a:cubicBezTo>
                  <a:cubicBezTo>
                    <a:pt x="21830" y="27719"/>
                    <a:pt x="27920" y="29424"/>
                    <a:pt x="33709" y="31454"/>
                  </a:cubicBezTo>
                  <a:cubicBezTo>
                    <a:pt x="39674" y="33559"/>
                    <a:pt x="45690" y="35840"/>
                    <a:pt x="51078" y="39223"/>
                  </a:cubicBezTo>
                  <a:cubicBezTo>
                    <a:pt x="53584" y="40827"/>
                    <a:pt x="55990" y="42682"/>
                    <a:pt x="58045" y="44862"/>
                  </a:cubicBezTo>
                  <a:cubicBezTo>
                    <a:pt x="60151" y="47118"/>
                    <a:pt x="61930" y="49649"/>
                    <a:pt x="63634" y="52231"/>
                  </a:cubicBezTo>
                  <a:cubicBezTo>
                    <a:pt x="65289" y="54762"/>
                    <a:pt x="66918" y="57344"/>
                    <a:pt x="68873" y="59700"/>
                  </a:cubicBezTo>
                  <a:cubicBezTo>
                    <a:pt x="70928" y="62156"/>
                    <a:pt x="73309" y="64136"/>
                    <a:pt x="76091" y="65765"/>
                  </a:cubicBezTo>
                  <a:cubicBezTo>
                    <a:pt x="81777" y="69134"/>
                    <a:pt x="88171" y="70894"/>
                    <a:pt x="94604" y="70894"/>
                  </a:cubicBezTo>
                  <a:cubicBezTo>
                    <a:pt x="95827" y="70894"/>
                    <a:pt x="97051" y="70830"/>
                    <a:pt x="98271" y="70702"/>
                  </a:cubicBezTo>
                  <a:lnTo>
                    <a:pt x="9827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13"/>
            <p:cNvSpPr/>
            <p:nvPr/>
          </p:nvSpPr>
          <p:spPr>
            <a:xfrm>
              <a:off x="6458575" y="-286400"/>
              <a:ext cx="2862200" cy="2450650"/>
            </a:xfrm>
            <a:custGeom>
              <a:avLst/>
              <a:gdLst/>
              <a:ahLst/>
              <a:cxnLst/>
              <a:rect l="l" t="t" r="r" b="b"/>
              <a:pathLst>
                <a:path w="114488" h="98026" extrusionOk="0">
                  <a:moveTo>
                    <a:pt x="3910" y="1"/>
                  </a:moveTo>
                  <a:cubicBezTo>
                    <a:pt x="3735" y="1"/>
                    <a:pt x="3572" y="97"/>
                    <a:pt x="3484" y="256"/>
                  </a:cubicBezTo>
                  <a:cubicBezTo>
                    <a:pt x="602" y="5569"/>
                    <a:pt x="1" y="10908"/>
                    <a:pt x="1680" y="16096"/>
                  </a:cubicBezTo>
                  <a:cubicBezTo>
                    <a:pt x="5164" y="26647"/>
                    <a:pt x="16843" y="33138"/>
                    <a:pt x="21730" y="35444"/>
                  </a:cubicBezTo>
                  <a:cubicBezTo>
                    <a:pt x="24537" y="36772"/>
                    <a:pt x="27469" y="38076"/>
                    <a:pt x="30302" y="39329"/>
                  </a:cubicBezTo>
                  <a:cubicBezTo>
                    <a:pt x="42432" y="44717"/>
                    <a:pt x="54988" y="50281"/>
                    <a:pt x="63886" y="60682"/>
                  </a:cubicBezTo>
                  <a:cubicBezTo>
                    <a:pt x="65891" y="63013"/>
                    <a:pt x="67996" y="65670"/>
                    <a:pt x="70202" y="68452"/>
                  </a:cubicBezTo>
                  <a:cubicBezTo>
                    <a:pt x="80678" y="81735"/>
                    <a:pt x="93560" y="98026"/>
                    <a:pt x="110528" y="98026"/>
                  </a:cubicBezTo>
                  <a:cubicBezTo>
                    <a:pt x="111680" y="98026"/>
                    <a:pt x="112858" y="97951"/>
                    <a:pt x="114036" y="97800"/>
                  </a:cubicBezTo>
                  <a:cubicBezTo>
                    <a:pt x="114312" y="97750"/>
                    <a:pt x="114487" y="97525"/>
                    <a:pt x="114462" y="97249"/>
                  </a:cubicBezTo>
                  <a:cubicBezTo>
                    <a:pt x="114439" y="96991"/>
                    <a:pt x="114218" y="96820"/>
                    <a:pt x="113963" y="96820"/>
                  </a:cubicBezTo>
                  <a:cubicBezTo>
                    <a:pt x="113946" y="96820"/>
                    <a:pt x="113929" y="96821"/>
                    <a:pt x="113911" y="96823"/>
                  </a:cubicBezTo>
                  <a:cubicBezTo>
                    <a:pt x="112783" y="96973"/>
                    <a:pt x="111655" y="97048"/>
                    <a:pt x="110553" y="97048"/>
                  </a:cubicBezTo>
                  <a:cubicBezTo>
                    <a:pt x="94036" y="97048"/>
                    <a:pt x="81329" y="80958"/>
                    <a:pt x="70978" y="67850"/>
                  </a:cubicBezTo>
                  <a:cubicBezTo>
                    <a:pt x="68748" y="65043"/>
                    <a:pt x="66668" y="62387"/>
                    <a:pt x="64638" y="60031"/>
                  </a:cubicBezTo>
                  <a:cubicBezTo>
                    <a:pt x="55565" y="49479"/>
                    <a:pt x="42933" y="43865"/>
                    <a:pt x="30703" y="38452"/>
                  </a:cubicBezTo>
                  <a:cubicBezTo>
                    <a:pt x="27870" y="37198"/>
                    <a:pt x="24963" y="35895"/>
                    <a:pt x="22131" y="34567"/>
                  </a:cubicBezTo>
                  <a:cubicBezTo>
                    <a:pt x="17394" y="32311"/>
                    <a:pt x="5966" y="25970"/>
                    <a:pt x="2632" y="15770"/>
                  </a:cubicBezTo>
                  <a:cubicBezTo>
                    <a:pt x="1003" y="10857"/>
                    <a:pt x="1580" y="5795"/>
                    <a:pt x="4336" y="732"/>
                  </a:cubicBezTo>
                  <a:cubicBezTo>
                    <a:pt x="4462" y="481"/>
                    <a:pt x="4362" y="181"/>
                    <a:pt x="4136" y="55"/>
                  </a:cubicBezTo>
                  <a:cubicBezTo>
                    <a:pt x="4061" y="18"/>
                    <a:pt x="3985" y="1"/>
                    <a:pt x="391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8" name="Google Shape;98;p13"/>
          <p:cNvSpPr/>
          <p:nvPr/>
        </p:nvSpPr>
        <p:spPr>
          <a:xfrm>
            <a:off x="8588288" y="3620975"/>
            <a:ext cx="1037625" cy="248925"/>
          </a:xfrm>
          <a:custGeom>
            <a:avLst/>
            <a:gdLst/>
            <a:ahLst/>
            <a:cxnLst/>
            <a:rect l="l" t="t" r="r" b="b"/>
            <a:pathLst>
              <a:path w="41505" h="9957" extrusionOk="0">
                <a:moveTo>
                  <a:pt x="9514" y="1"/>
                </a:moveTo>
                <a:cubicBezTo>
                  <a:pt x="8972" y="1"/>
                  <a:pt x="8430" y="51"/>
                  <a:pt x="7895" y="157"/>
                </a:cubicBezTo>
                <a:cubicBezTo>
                  <a:pt x="3559" y="1009"/>
                  <a:pt x="0" y="5595"/>
                  <a:pt x="276" y="9956"/>
                </a:cubicBezTo>
                <a:lnTo>
                  <a:pt x="41504" y="9956"/>
                </a:lnTo>
                <a:cubicBezTo>
                  <a:pt x="39685" y="8349"/>
                  <a:pt x="37242" y="5918"/>
                  <a:pt x="34805" y="5918"/>
                </a:cubicBezTo>
                <a:cubicBezTo>
                  <a:pt x="34657" y="5918"/>
                  <a:pt x="34509" y="5927"/>
                  <a:pt x="34361" y="5946"/>
                </a:cubicBezTo>
                <a:cubicBezTo>
                  <a:pt x="32857" y="6121"/>
                  <a:pt x="31554" y="6974"/>
                  <a:pt x="30501" y="8051"/>
                </a:cubicBezTo>
                <a:cubicBezTo>
                  <a:pt x="29148" y="6172"/>
                  <a:pt x="27243" y="4618"/>
                  <a:pt x="24963" y="4142"/>
                </a:cubicBezTo>
                <a:cubicBezTo>
                  <a:pt x="24462" y="4036"/>
                  <a:pt x="23919" y="3981"/>
                  <a:pt x="23364" y="3981"/>
                </a:cubicBezTo>
                <a:cubicBezTo>
                  <a:pt x="21422" y="3981"/>
                  <a:pt x="19338" y="4656"/>
                  <a:pt x="18421" y="6197"/>
                </a:cubicBezTo>
                <a:cubicBezTo>
                  <a:pt x="17191" y="2550"/>
                  <a:pt x="13361" y="1"/>
                  <a:pt x="9514" y="1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13"/>
          <p:cNvSpPr/>
          <p:nvPr/>
        </p:nvSpPr>
        <p:spPr>
          <a:xfrm>
            <a:off x="-319925" y="4480763"/>
            <a:ext cx="1037625" cy="248925"/>
          </a:xfrm>
          <a:custGeom>
            <a:avLst/>
            <a:gdLst/>
            <a:ahLst/>
            <a:cxnLst/>
            <a:rect l="l" t="t" r="r" b="b"/>
            <a:pathLst>
              <a:path w="41505" h="9957" extrusionOk="0">
                <a:moveTo>
                  <a:pt x="9514" y="1"/>
                </a:moveTo>
                <a:cubicBezTo>
                  <a:pt x="8972" y="1"/>
                  <a:pt x="8430" y="51"/>
                  <a:pt x="7895" y="157"/>
                </a:cubicBezTo>
                <a:cubicBezTo>
                  <a:pt x="3559" y="1009"/>
                  <a:pt x="0" y="5595"/>
                  <a:pt x="276" y="9956"/>
                </a:cubicBezTo>
                <a:lnTo>
                  <a:pt x="41504" y="9956"/>
                </a:lnTo>
                <a:cubicBezTo>
                  <a:pt x="39685" y="8349"/>
                  <a:pt x="37242" y="5918"/>
                  <a:pt x="34805" y="5918"/>
                </a:cubicBezTo>
                <a:cubicBezTo>
                  <a:pt x="34657" y="5918"/>
                  <a:pt x="34509" y="5927"/>
                  <a:pt x="34361" y="5946"/>
                </a:cubicBezTo>
                <a:cubicBezTo>
                  <a:pt x="32857" y="6121"/>
                  <a:pt x="31554" y="6974"/>
                  <a:pt x="30501" y="8051"/>
                </a:cubicBezTo>
                <a:cubicBezTo>
                  <a:pt x="29148" y="6172"/>
                  <a:pt x="27243" y="4618"/>
                  <a:pt x="24963" y="4142"/>
                </a:cubicBezTo>
                <a:cubicBezTo>
                  <a:pt x="24462" y="4036"/>
                  <a:pt x="23919" y="3981"/>
                  <a:pt x="23364" y="3981"/>
                </a:cubicBezTo>
                <a:cubicBezTo>
                  <a:pt x="21422" y="3981"/>
                  <a:pt x="19338" y="4656"/>
                  <a:pt x="18421" y="6197"/>
                </a:cubicBezTo>
                <a:cubicBezTo>
                  <a:pt x="17191" y="2550"/>
                  <a:pt x="13361" y="1"/>
                  <a:pt x="951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3"/>
          <p:cNvSpPr txBox="1">
            <a:spLocks noGrp="1"/>
          </p:cNvSpPr>
          <p:nvPr>
            <p:ph type="title" idx="2"/>
          </p:nvPr>
        </p:nvSpPr>
        <p:spPr>
          <a:xfrm>
            <a:off x="1872333" y="1480275"/>
            <a:ext cx="2583900" cy="77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3"/>
          <p:cNvSpPr txBox="1">
            <a:spLocks noGrp="1"/>
          </p:cNvSpPr>
          <p:nvPr>
            <p:ph type="title" idx="3"/>
          </p:nvPr>
        </p:nvSpPr>
        <p:spPr>
          <a:xfrm>
            <a:off x="5616058" y="1480275"/>
            <a:ext cx="2583900" cy="77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13"/>
          <p:cNvSpPr txBox="1">
            <a:spLocks noGrp="1"/>
          </p:cNvSpPr>
          <p:nvPr>
            <p:ph type="subTitle" idx="1"/>
          </p:nvPr>
        </p:nvSpPr>
        <p:spPr>
          <a:xfrm>
            <a:off x="1872335" y="2179875"/>
            <a:ext cx="2583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13"/>
          <p:cNvSpPr txBox="1">
            <a:spLocks noGrp="1"/>
          </p:cNvSpPr>
          <p:nvPr>
            <p:ph type="subTitle" idx="4"/>
          </p:nvPr>
        </p:nvSpPr>
        <p:spPr>
          <a:xfrm>
            <a:off x="5616060" y="2179875"/>
            <a:ext cx="2583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3"/>
          <p:cNvSpPr txBox="1">
            <a:spLocks noGrp="1"/>
          </p:cNvSpPr>
          <p:nvPr>
            <p:ph type="title" idx="5"/>
          </p:nvPr>
        </p:nvSpPr>
        <p:spPr>
          <a:xfrm>
            <a:off x="1872333" y="3007175"/>
            <a:ext cx="2583900" cy="77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13"/>
          <p:cNvSpPr txBox="1">
            <a:spLocks noGrp="1"/>
          </p:cNvSpPr>
          <p:nvPr>
            <p:ph type="title" idx="6"/>
          </p:nvPr>
        </p:nvSpPr>
        <p:spPr>
          <a:xfrm>
            <a:off x="5616058" y="3007175"/>
            <a:ext cx="2583900" cy="77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3"/>
          <p:cNvSpPr txBox="1">
            <a:spLocks noGrp="1"/>
          </p:cNvSpPr>
          <p:nvPr>
            <p:ph type="subTitle" idx="7"/>
          </p:nvPr>
        </p:nvSpPr>
        <p:spPr>
          <a:xfrm>
            <a:off x="1872364" y="3706775"/>
            <a:ext cx="2583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3"/>
          <p:cNvSpPr txBox="1">
            <a:spLocks noGrp="1"/>
          </p:cNvSpPr>
          <p:nvPr>
            <p:ph type="subTitle" idx="8"/>
          </p:nvPr>
        </p:nvSpPr>
        <p:spPr>
          <a:xfrm>
            <a:off x="5616065" y="3706775"/>
            <a:ext cx="2583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3"/>
          <p:cNvSpPr txBox="1">
            <a:spLocks noGrp="1"/>
          </p:cNvSpPr>
          <p:nvPr>
            <p:ph type="title" idx="9" hasCustomPrompt="1"/>
          </p:nvPr>
        </p:nvSpPr>
        <p:spPr>
          <a:xfrm>
            <a:off x="944035" y="1728520"/>
            <a:ext cx="775800" cy="77580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10" name="Google Shape;110;p13"/>
          <p:cNvSpPr txBox="1">
            <a:spLocks noGrp="1"/>
          </p:cNvSpPr>
          <p:nvPr>
            <p:ph type="title" idx="13" hasCustomPrompt="1"/>
          </p:nvPr>
        </p:nvSpPr>
        <p:spPr>
          <a:xfrm>
            <a:off x="944035" y="3255420"/>
            <a:ext cx="775800" cy="775800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11" name="Google Shape;111;p13"/>
          <p:cNvSpPr txBox="1">
            <a:spLocks noGrp="1"/>
          </p:cNvSpPr>
          <p:nvPr>
            <p:ph type="title" idx="14" hasCustomPrompt="1"/>
          </p:nvPr>
        </p:nvSpPr>
        <p:spPr>
          <a:xfrm>
            <a:off x="4687885" y="1728520"/>
            <a:ext cx="775800" cy="775800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12" name="Google Shape;112;p13"/>
          <p:cNvSpPr txBox="1">
            <a:spLocks noGrp="1"/>
          </p:cNvSpPr>
          <p:nvPr>
            <p:ph type="title" idx="15" hasCustomPrompt="1"/>
          </p:nvPr>
        </p:nvSpPr>
        <p:spPr>
          <a:xfrm>
            <a:off x="4687885" y="3255420"/>
            <a:ext cx="775800" cy="77580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7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9"/>
          <p:cNvSpPr txBox="1">
            <a:spLocks noGrp="1"/>
          </p:cNvSpPr>
          <p:nvPr>
            <p:ph type="ctrTitle"/>
          </p:nvPr>
        </p:nvSpPr>
        <p:spPr>
          <a:xfrm>
            <a:off x="4273375" y="540000"/>
            <a:ext cx="4152600" cy="134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8500"/>
              <a:buNone/>
              <a:defRPr sz="6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9pPr>
          </a:lstStyle>
          <a:p>
            <a:endParaRPr/>
          </a:p>
        </p:txBody>
      </p:sp>
      <p:sp>
        <p:nvSpPr>
          <p:cNvPr id="194" name="Google Shape;194;p19"/>
          <p:cNvSpPr txBox="1">
            <a:spLocks noGrp="1"/>
          </p:cNvSpPr>
          <p:nvPr>
            <p:ph type="subTitle" idx="1"/>
          </p:nvPr>
        </p:nvSpPr>
        <p:spPr>
          <a:xfrm>
            <a:off x="4273375" y="1882194"/>
            <a:ext cx="4152600" cy="39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95" name="Google Shape;195;p19"/>
          <p:cNvSpPr txBox="1">
            <a:spLocks noGrp="1"/>
          </p:cNvSpPr>
          <p:nvPr>
            <p:ph type="subTitle" idx="2"/>
          </p:nvPr>
        </p:nvSpPr>
        <p:spPr>
          <a:xfrm>
            <a:off x="4273375" y="2286732"/>
            <a:ext cx="4152600" cy="74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96" name="Google Shape;196;p19"/>
          <p:cNvSpPr txBox="1">
            <a:spLocks noGrp="1"/>
          </p:cNvSpPr>
          <p:nvPr>
            <p:ph type="subTitle" idx="3"/>
          </p:nvPr>
        </p:nvSpPr>
        <p:spPr>
          <a:xfrm>
            <a:off x="4273375" y="4220025"/>
            <a:ext cx="4152600" cy="38520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97" name="Google Shape;197;p19"/>
          <p:cNvGrpSpPr/>
          <p:nvPr/>
        </p:nvGrpSpPr>
        <p:grpSpPr>
          <a:xfrm rot="10800000" flipH="1">
            <a:off x="-296475" y="-487436"/>
            <a:ext cx="2862046" cy="1964167"/>
            <a:chOff x="-467050" y="3378152"/>
            <a:chExt cx="2862046" cy="1964167"/>
          </a:xfrm>
        </p:grpSpPr>
        <p:sp>
          <p:nvSpPr>
            <p:cNvPr id="198" name="Google Shape;198;p19"/>
            <p:cNvSpPr/>
            <p:nvPr/>
          </p:nvSpPr>
          <p:spPr>
            <a:xfrm>
              <a:off x="-467050" y="3378152"/>
              <a:ext cx="2862046" cy="1964167"/>
            </a:xfrm>
            <a:custGeom>
              <a:avLst/>
              <a:gdLst/>
              <a:ahLst/>
              <a:cxnLst/>
              <a:rect l="l" t="t" r="r" b="b"/>
              <a:pathLst>
                <a:path w="129651" h="88977" extrusionOk="0">
                  <a:moveTo>
                    <a:pt x="550" y="1"/>
                  </a:moveTo>
                  <a:cubicBezTo>
                    <a:pt x="295" y="1"/>
                    <a:pt x="72" y="171"/>
                    <a:pt x="25" y="429"/>
                  </a:cubicBezTo>
                  <a:cubicBezTo>
                    <a:pt x="0" y="705"/>
                    <a:pt x="176" y="981"/>
                    <a:pt x="451" y="1006"/>
                  </a:cubicBezTo>
                  <a:cubicBezTo>
                    <a:pt x="8446" y="2134"/>
                    <a:pt x="14687" y="6896"/>
                    <a:pt x="18497" y="10680"/>
                  </a:cubicBezTo>
                  <a:cubicBezTo>
                    <a:pt x="23860" y="15993"/>
                    <a:pt x="27845" y="22685"/>
                    <a:pt x="30702" y="27898"/>
                  </a:cubicBezTo>
                  <a:lnTo>
                    <a:pt x="31078" y="28575"/>
                  </a:lnTo>
                  <a:cubicBezTo>
                    <a:pt x="32933" y="31958"/>
                    <a:pt x="34838" y="35442"/>
                    <a:pt x="37870" y="37873"/>
                  </a:cubicBezTo>
                  <a:cubicBezTo>
                    <a:pt x="41730" y="40931"/>
                    <a:pt x="46767" y="41758"/>
                    <a:pt x="51204" y="42485"/>
                  </a:cubicBezTo>
                  <a:cubicBezTo>
                    <a:pt x="65840" y="44891"/>
                    <a:pt x="82432" y="47597"/>
                    <a:pt x="97018" y="54640"/>
                  </a:cubicBezTo>
                  <a:cubicBezTo>
                    <a:pt x="112933" y="62334"/>
                    <a:pt x="124437" y="74715"/>
                    <a:pt x="128597" y="88625"/>
                  </a:cubicBezTo>
                  <a:cubicBezTo>
                    <a:pt x="128648" y="88826"/>
                    <a:pt x="128848" y="88976"/>
                    <a:pt x="129074" y="88976"/>
                  </a:cubicBezTo>
                  <a:cubicBezTo>
                    <a:pt x="129124" y="88976"/>
                    <a:pt x="129174" y="88976"/>
                    <a:pt x="129224" y="88951"/>
                  </a:cubicBezTo>
                  <a:cubicBezTo>
                    <a:pt x="129500" y="88876"/>
                    <a:pt x="129650" y="88600"/>
                    <a:pt x="129550" y="88325"/>
                  </a:cubicBezTo>
                  <a:cubicBezTo>
                    <a:pt x="125314" y="74139"/>
                    <a:pt x="113610" y="61532"/>
                    <a:pt x="97444" y="53738"/>
                  </a:cubicBezTo>
                  <a:cubicBezTo>
                    <a:pt x="82733" y="46620"/>
                    <a:pt x="66066" y="43888"/>
                    <a:pt x="51354" y="41482"/>
                  </a:cubicBezTo>
                  <a:cubicBezTo>
                    <a:pt x="47043" y="40780"/>
                    <a:pt x="42156" y="39978"/>
                    <a:pt x="38497" y="37071"/>
                  </a:cubicBezTo>
                  <a:cubicBezTo>
                    <a:pt x="35614" y="34790"/>
                    <a:pt x="33760" y="31382"/>
                    <a:pt x="31955" y="28074"/>
                  </a:cubicBezTo>
                  <a:lnTo>
                    <a:pt x="31604" y="27422"/>
                  </a:lnTo>
                  <a:cubicBezTo>
                    <a:pt x="28697" y="22134"/>
                    <a:pt x="24687" y="15367"/>
                    <a:pt x="19223" y="9953"/>
                  </a:cubicBezTo>
                  <a:cubicBezTo>
                    <a:pt x="15289" y="6068"/>
                    <a:pt x="8872" y="1181"/>
                    <a:pt x="602" y="3"/>
                  </a:cubicBezTo>
                  <a:cubicBezTo>
                    <a:pt x="584" y="2"/>
                    <a:pt x="567" y="1"/>
                    <a:pt x="5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9"/>
            <p:cNvSpPr/>
            <p:nvPr/>
          </p:nvSpPr>
          <p:spPr>
            <a:xfrm>
              <a:off x="-451553" y="3597876"/>
              <a:ext cx="2513482" cy="1692446"/>
            </a:xfrm>
            <a:custGeom>
              <a:avLst/>
              <a:gdLst/>
              <a:ahLst/>
              <a:cxnLst/>
              <a:rect l="l" t="t" r="r" b="b"/>
              <a:pathLst>
                <a:path w="113861" h="76668" extrusionOk="0">
                  <a:moveTo>
                    <a:pt x="0" y="0"/>
                  </a:moveTo>
                  <a:lnTo>
                    <a:pt x="0" y="76667"/>
                  </a:lnTo>
                  <a:lnTo>
                    <a:pt x="113860" y="76667"/>
                  </a:lnTo>
                  <a:cubicBezTo>
                    <a:pt x="113810" y="76392"/>
                    <a:pt x="113760" y="76116"/>
                    <a:pt x="113685" y="75815"/>
                  </a:cubicBezTo>
                  <a:cubicBezTo>
                    <a:pt x="113409" y="74712"/>
                    <a:pt x="112933" y="73610"/>
                    <a:pt x="112432" y="72582"/>
                  </a:cubicBezTo>
                  <a:cubicBezTo>
                    <a:pt x="111304" y="70351"/>
                    <a:pt x="109825" y="68321"/>
                    <a:pt x="108171" y="66467"/>
                  </a:cubicBezTo>
                  <a:cubicBezTo>
                    <a:pt x="104612" y="62532"/>
                    <a:pt x="100376" y="59274"/>
                    <a:pt x="96041" y="56241"/>
                  </a:cubicBezTo>
                  <a:cubicBezTo>
                    <a:pt x="91780" y="53259"/>
                    <a:pt x="87494" y="50176"/>
                    <a:pt x="82983" y="47544"/>
                  </a:cubicBezTo>
                  <a:cubicBezTo>
                    <a:pt x="77945" y="44587"/>
                    <a:pt x="72532" y="42356"/>
                    <a:pt x="66893" y="40853"/>
                  </a:cubicBezTo>
                  <a:cubicBezTo>
                    <a:pt x="61554" y="39424"/>
                    <a:pt x="56065" y="38622"/>
                    <a:pt x="50577" y="37945"/>
                  </a:cubicBezTo>
                  <a:cubicBezTo>
                    <a:pt x="47720" y="37594"/>
                    <a:pt x="44837" y="37269"/>
                    <a:pt x="41955" y="36918"/>
                  </a:cubicBezTo>
                  <a:cubicBezTo>
                    <a:pt x="39123" y="36567"/>
                    <a:pt x="36141" y="36366"/>
                    <a:pt x="33409" y="35539"/>
                  </a:cubicBezTo>
                  <a:cubicBezTo>
                    <a:pt x="31554" y="34963"/>
                    <a:pt x="29775" y="34010"/>
                    <a:pt x="28471" y="32582"/>
                  </a:cubicBezTo>
                  <a:cubicBezTo>
                    <a:pt x="27268" y="31228"/>
                    <a:pt x="26516" y="29599"/>
                    <a:pt x="25890" y="27920"/>
                  </a:cubicBezTo>
                  <a:cubicBezTo>
                    <a:pt x="24436" y="23835"/>
                    <a:pt x="23459" y="19725"/>
                    <a:pt x="21078" y="16015"/>
                  </a:cubicBezTo>
                  <a:cubicBezTo>
                    <a:pt x="18246" y="11604"/>
                    <a:pt x="14461" y="7669"/>
                    <a:pt x="10201" y="4637"/>
                  </a:cubicBezTo>
                  <a:cubicBezTo>
                    <a:pt x="7168" y="2456"/>
                    <a:pt x="3684" y="602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0" name="Google Shape;200;p19"/>
          <p:cNvSpPr txBox="1"/>
          <p:nvPr/>
        </p:nvSpPr>
        <p:spPr>
          <a:xfrm>
            <a:off x="4273375" y="3612725"/>
            <a:ext cx="4152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CREDITS: This presentation template was created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, and includes icons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, and infographics &amp; images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000"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7700" y="445025"/>
            <a:ext cx="7708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aleway"/>
              <a:buNone/>
              <a:defRPr sz="2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aleway"/>
              <a:buNone/>
              <a:defRPr sz="2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aleway"/>
              <a:buNone/>
              <a:defRPr sz="2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aleway"/>
              <a:buNone/>
              <a:defRPr sz="2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aleway"/>
              <a:buNone/>
              <a:defRPr sz="2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aleway"/>
              <a:buNone/>
              <a:defRPr sz="2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aleway"/>
              <a:buNone/>
              <a:defRPr sz="2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aleway"/>
              <a:buNone/>
              <a:defRPr sz="2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7700" y="1152475"/>
            <a:ext cx="7708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●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○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■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●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○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■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●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○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■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  <p:sldLayoutId id="2147483654" r:id="rId4"/>
    <p:sldLayoutId id="2147483655" r:id="rId5"/>
    <p:sldLayoutId id="2147483656" r:id="rId6"/>
    <p:sldLayoutId id="2147483658" r:id="rId7"/>
    <p:sldLayoutId id="2147483659" r:id="rId8"/>
    <p:sldLayoutId id="2147483665" r:id="rId9"/>
    <p:sldLayoutId id="2147483666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  <p15:guide id="3" orient="horz" pos="339">
          <p15:clr>
            <a:srgbClr val="E46962"/>
          </p15:clr>
        </p15:guide>
        <p15:guide id="4" orient="horz" pos="2901">
          <p15:clr>
            <a:srgbClr val="E46962"/>
          </p15:clr>
        </p15:guide>
        <p15:guide id="5" pos="452">
          <p15:clr>
            <a:srgbClr val="E46962"/>
          </p15:clr>
        </p15:guide>
        <p15:guide id="6" pos="5308">
          <p15:clr>
            <a:srgbClr val="E46962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80.png"/><Relationship Id="rId7" Type="http://schemas.openxmlformats.org/officeDocument/2006/relationships/image" Target="../media/image84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Relationship Id="rId9" Type="http://schemas.openxmlformats.org/officeDocument/2006/relationships/image" Target="../media/image8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8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image" Target="../media/image3.jpg"/><Relationship Id="rId7" Type="http://schemas.openxmlformats.org/officeDocument/2006/relationships/image" Target="../media/image7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10" Type="http://schemas.openxmlformats.org/officeDocument/2006/relationships/image" Target="../media/image10.jpg"/><Relationship Id="rId4" Type="http://schemas.openxmlformats.org/officeDocument/2006/relationships/image" Target="../media/image4.jpg"/><Relationship Id="rId9" Type="http://schemas.openxmlformats.org/officeDocument/2006/relationships/image" Target="../media/image9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5"/>
          <p:cNvSpPr txBox="1">
            <a:spLocks noGrp="1"/>
          </p:cNvSpPr>
          <p:nvPr>
            <p:ph type="ctrTitle"/>
          </p:nvPr>
        </p:nvSpPr>
        <p:spPr>
          <a:xfrm>
            <a:off x="717700" y="827925"/>
            <a:ext cx="4445700" cy="250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Energy Efficiency Analysis</a:t>
            </a:r>
            <a:endParaRPr dirty="0"/>
          </a:p>
        </p:txBody>
      </p:sp>
      <p:sp>
        <p:nvSpPr>
          <p:cNvPr id="234" name="Google Shape;234;p25"/>
          <p:cNvSpPr txBox="1">
            <a:spLocks noGrp="1"/>
          </p:cNvSpPr>
          <p:nvPr>
            <p:ph type="subTitle" idx="1"/>
          </p:nvPr>
        </p:nvSpPr>
        <p:spPr>
          <a:xfrm>
            <a:off x="717700" y="3331825"/>
            <a:ext cx="4445700" cy="5390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Group 6 : ChihHao Luca Yuan, Ching Yu Hsu</a:t>
            </a:r>
            <a:endParaRPr b="1" dirty="0"/>
          </a:p>
        </p:txBody>
      </p:sp>
      <p:grpSp>
        <p:nvGrpSpPr>
          <p:cNvPr id="235" name="Google Shape;235;p25"/>
          <p:cNvGrpSpPr/>
          <p:nvPr/>
        </p:nvGrpSpPr>
        <p:grpSpPr>
          <a:xfrm>
            <a:off x="5077888" y="996675"/>
            <a:ext cx="4787025" cy="3608550"/>
            <a:chOff x="5077888" y="996675"/>
            <a:chExt cx="4787025" cy="3608550"/>
          </a:xfrm>
        </p:grpSpPr>
        <p:grpSp>
          <p:nvGrpSpPr>
            <p:cNvPr id="236" name="Google Shape;236;p25"/>
            <p:cNvGrpSpPr/>
            <p:nvPr/>
          </p:nvGrpSpPr>
          <p:grpSpPr>
            <a:xfrm>
              <a:off x="5077888" y="996675"/>
              <a:ext cx="4787025" cy="3150150"/>
              <a:chOff x="4572000" y="1345225"/>
              <a:chExt cx="4787025" cy="3150150"/>
            </a:xfrm>
          </p:grpSpPr>
          <p:sp>
            <p:nvSpPr>
              <p:cNvPr id="237" name="Google Shape;237;p25"/>
              <p:cNvSpPr/>
              <p:nvPr/>
            </p:nvSpPr>
            <p:spPr>
              <a:xfrm>
                <a:off x="4572000" y="1506400"/>
                <a:ext cx="4632250" cy="2988975"/>
              </a:xfrm>
              <a:custGeom>
                <a:avLst/>
                <a:gdLst/>
                <a:ahLst/>
                <a:cxnLst/>
                <a:rect l="l" t="t" r="r" b="b"/>
                <a:pathLst>
                  <a:path w="185290" h="119559" extrusionOk="0">
                    <a:moveTo>
                      <a:pt x="41885" y="1"/>
                    </a:moveTo>
                    <a:cubicBezTo>
                      <a:pt x="30088" y="1"/>
                      <a:pt x="19780" y="6782"/>
                      <a:pt x="14387" y="19498"/>
                    </a:cubicBezTo>
                    <a:cubicBezTo>
                      <a:pt x="1" y="53408"/>
                      <a:pt x="21354" y="86541"/>
                      <a:pt x="50853" y="103634"/>
                    </a:cubicBezTo>
                    <a:cubicBezTo>
                      <a:pt x="69034" y="114177"/>
                      <a:pt x="90153" y="119559"/>
                      <a:pt x="111223" y="119559"/>
                    </a:cubicBezTo>
                    <a:cubicBezTo>
                      <a:pt x="114144" y="119559"/>
                      <a:pt x="117065" y="119455"/>
                      <a:pt x="119976" y="119248"/>
                    </a:cubicBezTo>
                    <a:cubicBezTo>
                      <a:pt x="140553" y="117769"/>
                      <a:pt x="170302" y="111102"/>
                      <a:pt x="180929" y="91378"/>
                    </a:cubicBezTo>
                    <a:cubicBezTo>
                      <a:pt x="184488" y="84736"/>
                      <a:pt x="185290" y="76716"/>
                      <a:pt x="183084" y="69523"/>
                    </a:cubicBezTo>
                    <a:cubicBezTo>
                      <a:pt x="173811" y="39347"/>
                      <a:pt x="129024" y="44661"/>
                      <a:pt x="104863" y="38245"/>
                    </a:cubicBezTo>
                    <a:cubicBezTo>
                      <a:pt x="88648" y="33959"/>
                      <a:pt x="79500" y="19222"/>
                      <a:pt x="66893" y="9548"/>
                    </a:cubicBezTo>
                    <a:cubicBezTo>
                      <a:pt x="64387" y="7593"/>
                      <a:pt x="61555" y="5788"/>
                      <a:pt x="58572" y="4285"/>
                    </a:cubicBezTo>
                    <a:cubicBezTo>
                      <a:pt x="52917" y="1402"/>
                      <a:pt x="47247" y="1"/>
                      <a:pt x="4188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38;p25"/>
              <p:cNvSpPr/>
              <p:nvPr/>
            </p:nvSpPr>
            <p:spPr>
              <a:xfrm>
                <a:off x="5110225" y="1932300"/>
                <a:ext cx="1037625" cy="248900"/>
              </a:xfrm>
              <a:custGeom>
                <a:avLst/>
                <a:gdLst/>
                <a:ahLst/>
                <a:cxnLst/>
                <a:rect l="l" t="t" r="r" b="b"/>
                <a:pathLst>
                  <a:path w="41505" h="9956" extrusionOk="0">
                    <a:moveTo>
                      <a:pt x="9514" y="0"/>
                    </a:moveTo>
                    <a:cubicBezTo>
                      <a:pt x="8973" y="0"/>
                      <a:pt x="8431" y="51"/>
                      <a:pt x="7895" y="156"/>
                    </a:cubicBezTo>
                    <a:cubicBezTo>
                      <a:pt x="3560" y="983"/>
                      <a:pt x="1" y="5595"/>
                      <a:pt x="276" y="9956"/>
                    </a:cubicBezTo>
                    <a:lnTo>
                      <a:pt x="41505" y="9956"/>
                    </a:lnTo>
                    <a:cubicBezTo>
                      <a:pt x="39662" y="8349"/>
                      <a:pt x="37239" y="5918"/>
                      <a:pt x="34805" y="5918"/>
                    </a:cubicBezTo>
                    <a:cubicBezTo>
                      <a:pt x="34657" y="5918"/>
                      <a:pt x="34509" y="5927"/>
                      <a:pt x="34362" y="5945"/>
                    </a:cubicBezTo>
                    <a:cubicBezTo>
                      <a:pt x="32858" y="6121"/>
                      <a:pt x="31555" y="6973"/>
                      <a:pt x="30502" y="8051"/>
                    </a:cubicBezTo>
                    <a:cubicBezTo>
                      <a:pt x="29149" y="6171"/>
                      <a:pt x="27244" y="4592"/>
                      <a:pt x="24963" y="4141"/>
                    </a:cubicBezTo>
                    <a:cubicBezTo>
                      <a:pt x="24462" y="4035"/>
                      <a:pt x="23919" y="3980"/>
                      <a:pt x="23364" y="3980"/>
                    </a:cubicBezTo>
                    <a:cubicBezTo>
                      <a:pt x="21421" y="3980"/>
                      <a:pt x="19333" y="4656"/>
                      <a:pt x="18397" y="6196"/>
                    </a:cubicBezTo>
                    <a:cubicBezTo>
                      <a:pt x="17166" y="2549"/>
                      <a:pt x="13356" y="0"/>
                      <a:pt x="951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" name="Google Shape;239;p25"/>
              <p:cNvSpPr/>
              <p:nvPr/>
            </p:nvSpPr>
            <p:spPr>
              <a:xfrm>
                <a:off x="8076400" y="3118100"/>
                <a:ext cx="1282625" cy="307475"/>
              </a:xfrm>
              <a:custGeom>
                <a:avLst/>
                <a:gdLst/>
                <a:ahLst/>
                <a:cxnLst/>
                <a:rect l="l" t="t" r="r" b="b"/>
                <a:pathLst>
                  <a:path w="51305" h="12299" extrusionOk="0">
                    <a:moveTo>
                      <a:pt x="39531" y="1"/>
                    </a:moveTo>
                    <a:cubicBezTo>
                      <a:pt x="34778" y="1"/>
                      <a:pt x="30064" y="3154"/>
                      <a:pt x="28547" y="7637"/>
                    </a:cubicBezTo>
                    <a:cubicBezTo>
                      <a:pt x="27394" y="5741"/>
                      <a:pt x="24809" y="4912"/>
                      <a:pt x="22396" y="4912"/>
                    </a:cubicBezTo>
                    <a:cubicBezTo>
                      <a:pt x="21714" y="4912"/>
                      <a:pt x="21045" y="4978"/>
                      <a:pt x="20427" y="5105"/>
                    </a:cubicBezTo>
                    <a:cubicBezTo>
                      <a:pt x="17620" y="5682"/>
                      <a:pt x="15264" y="7637"/>
                      <a:pt x="13585" y="9942"/>
                    </a:cubicBezTo>
                    <a:cubicBezTo>
                      <a:pt x="12307" y="8614"/>
                      <a:pt x="10678" y="7586"/>
                      <a:pt x="8823" y="7336"/>
                    </a:cubicBezTo>
                    <a:cubicBezTo>
                      <a:pt x="8642" y="7313"/>
                      <a:pt x="8460" y="7302"/>
                      <a:pt x="8279" y="7302"/>
                    </a:cubicBezTo>
                    <a:cubicBezTo>
                      <a:pt x="5275" y="7302"/>
                      <a:pt x="2270" y="10313"/>
                      <a:pt x="1" y="12298"/>
                    </a:cubicBezTo>
                    <a:lnTo>
                      <a:pt x="50954" y="12298"/>
                    </a:lnTo>
                    <a:cubicBezTo>
                      <a:pt x="51304" y="6910"/>
                      <a:pt x="46918" y="1220"/>
                      <a:pt x="41530" y="193"/>
                    </a:cubicBezTo>
                    <a:cubicBezTo>
                      <a:pt x="40869" y="63"/>
                      <a:pt x="40200" y="1"/>
                      <a:pt x="395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240;p25"/>
              <p:cNvSpPr/>
              <p:nvPr/>
            </p:nvSpPr>
            <p:spPr>
              <a:xfrm>
                <a:off x="4679775" y="2438275"/>
                <a:ext cx="1820825" cy="436550"/>
              </a:xfrm>
              <a:custGeom>
                <a:avLst/>
                <a:gdLst/>
                <a:ahLst/>
                <a:cxnLst/>
                <a:rect l="l" t="t" r="r" b="b"/>
                <a:pathLst>
                  <a:path w="72833" h="17462" extrusionOk="0">
                    <a:moveTo>
                      <a:pt x="16671" y="1"/>
                    </a:moveTo>
                    <a:cubicBezTo>
                      <a:pt x="15731" y="1"/>
                      <a:pt x="14790" y="87"/>
                      <a:pt x="13860" y="268"/>
                    </a:cubicBezTo>
                    <a:cubicBezTo>
                      <a:pt x="6241" y="1747"/>
                      <a:pt x="0" y="9817"/>
                      <a:pt x="502" y="17461"/>
                    </a:cubicBezTo>
                    <a:lnTo>
                      <a:pt x="72833" y="17461"/>
                    </a:lnTo>
                    <a:cubicBezTo>
                      <a:pt x="69598" y="14627"/>
                      <a:pt x="65339" y="10369"/>
                      <a:pt x="61063" y="10369"/>
                    </a:cubicBezTo>
                    <a:cubicBezTo>
                      <a:pt x="60801" y="10369"/>
                      <a:pt x="60538" y="10385"/>
                      <a:pt x="60277" y="10418"/>
                    </a:cubicBezTo>
                    <a:cubicBezTo>
                      <a:pt x="57670" y="10769"/>
                      <a:pt x="55339" y="12223"/>
                      <a:pt x="53510" y="14103"/>
                    </a:cubicBezTo>
                    <a:cubicBezTo>
                      <a:pt x="51154" y="10844"/>
                      <a:pt x="47795" y="8088"/>
                      <a:pt x="43810" y="7260"/>
                    </a:cubicBezTo>
                    <a:cubicBezTo>
                      <a:pt x="42933" y="7078"/>
                      <a:pt x="41986" y="6984"/>
                      <a:pt x="41019" y="6984"/>
                    </a:cubicBezTo>
                    <a:cubicBezTo>
                      <a:pt x="37594" y="6984"/>
                      <a:pt x="33929" y="8172"/>
                      <a:pt x="32306" y="10870"/>
                    </a:cubicBezTo>
                    <a:cubicBezTo>
                      <a:pt x="30128" y="4489"/>
                      <a:pt x="23430" y="1"/>
                      <a:pt x="1667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41;p25"/>
              <p:cNvSpPr/>
              <p:nvPr/>
            </p:nvSpPr>
            <p:spPr>
              <a:xfrm>
                <a:off x="7938575" y="1788175"/>
                <a:ext cx="1037625" cy="248925"/>
              </a:xfrm>
              <a:custGeom>
                <a:avLst/>
                <a:gdLst/>
                <a:ahLst/>
                <a:cxnLst/>
                <a:rect l="l" t="t" r="r" b="b"/>
                <a:pathLst>
                  <a:path w="41505" h="9957" extrusionOk="0">
                    <a:moveTo>
                      <a:pt x="9514" y="1"/>
                    </a:moveTo>
                    <a:cubicBezTo>
                      <a:pt x="8972" y="1"/>
                      <a:pt x="8430" y="51"/>
                      <a:pt x="7895" y="157"/>
                    </a:cubicBezTo>
                    <a:cubicBezTo>
                      <a:pt x="3559" y="1009"/>
                      <a:pt x="0" y="5595"/>
                      <a:pt x="276" y="9956"/>
                    </a:cubicBezTo>
                    <a:lnTo>
                      <a:pt x="41504" y="9956"/>
                    </a:lnTo>
                    <a:cubicBezTo>
                      <a:pt x="39685" y="8349"/>
                      <a:pt x="37242" y="5918"/>
                      <a:pt x="34805" y="5918"/>
                    </a:cubicBezTo>
                    <a:cubicBezTo>
                      <a:pt x="34657" y="5918"/>
                      <a:pt x="34509" y="5927"/>
                      <a:pt x="34361" y="5946"/>
                    </a:cubicBezTo>
                    <a:cubicBezTo>
                      <a:pt x="32857" y="6121"/>
                      <a:pt x="31554" y="6974"/>
                      <a:pt x="30501" y="8051"/>
                    </a:cubicBezTo>
                    <a:cubicBezTo>
                      <a:pt x="29148" y="6172"/>
                      <a:pt x="27243" y="4618"/>
                      <a:pt x="24963" y="4142"/>
                    </a:cubicBezTo>
                    <a:cubicBezTo>
                      <a:pt x="24462" y="4036"/>
                      <a:pt x="23919" y="3981"/>
                      <a:pt x="23364" y="3981"/>
                    </a:cubicBezTo>
                    <a:cubicBezTo>
                      <a:pt x="21422" y="3981"/>
                      <a:pt x="19338" y="4656"/>
                      <a:pt x="18421" y="6197"/>
                    </a:cubicBezTo>
                    <a:cubicBezTo>
                      <a:pt x="17191" y="2550"/>
                      <a:pt x="13361" y="1"/>
                      <a:pt x="951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42;p25"/>
              <p:cNvSpPr/>
              <p:nvPr/>
            </p:nvSpPr>
            <p:spPr>
              <a:xfrm>
                <a:off x="6350200" y="1345225"/>
                <a:ext cx="842150" cy="201875"/>
              </a:xfrm>
              <a:custGeom>
                <a:avLst/>
                <a:gdLst/>
                <a:ahLst/>
                <a:cxnLst/>
                <a:rect l="l" t="t" r="r" b="b"/>
                <a:pathLst>
                  <a:path w="33686" h="8075" extrusionOk="0">
                    <a:moveTo>
                      <a:pt x="7745" y="1"/>
                    </a:moveTo>
                    <a:cubicBezTo>
                      <a:pt x="7301" y="1"/>
                      <a:pt x="6857" y="43"/>
                      <a:pt x="6417" y="130"/>
                    </a:cubicBezTo>
                    <a:cubicBezTo>
                      <a:pt x="2883" y="807"/>
                      <a:pt x="1" y="4541"/>
                      <a:pt x="252" y="8075"/>
                    </a:cubicBezTo>
                    <a:lnTo>
                      <a:pt x="33685" y="8075"/>
                    </a:lnTo>
                    <a:cubicBezTo>
                      <a:pt x="32199" y="6778"/>
                      <a:pt x="30248" y="4793"/>
                      <a:pt x="28268" y="4793"/>
                    </a:cubicBezTo>
                    <a:cubicBezTo>
                      <a:pt x="28144" y="4793"/>
                      <a:pt x="28020" y="4801"/>
                      <a:pt x="27896" y="4817"/>
                    </a:cubicBezTo>
                    <a:cubicBezTo>
                      <a:pt x="26693" y="4967"/>
                      <a:pt x="25615" y="5644"/>
                      <a:pt x="24763" y="6521"/>
                    </a:cubicBezTo>
                    <a:cubicBezTo>
                      <a:pt x="23660" y="5017"/>
                      <a:pt x="22106" y="3739"/>
                      <a:pt x="20277" y="3363"/>
                    </a:cubicBezTo>
                    <a:cubicBezTo>
                      <a:pt x="19857" y="3272"/>
                      <a:pt x="19404" y="3225"/>
                      <a:pt x="18943" y="3225"/>
                    </a:cubicBezTo>
                    <a:cubicBezTo>
                      <a:pt x="17366" y="3225"/>
                      <a:pt x="15695" y="3776"/>
                      <a:pt x="14938" y="5017"/>
                    </a:cubicBezTo>
                    <a:cubicBezTo>
                      <a:pt x="13951" y="2077"/>
                      <a:pt x="10869" y="1"/>
                      <a:pt x="774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" name="Google Shape;243;p25"/>
              <p:cNvSpPr/>
              <p:nvPr/>
            </p:nvSpPr>
            <p:spPr>
              <a:xfrm>
                <a:off x="8119025" y="2301975"/>
                <a:ext cx="570825" cy="136750"/>
              </a:xfrm>
              <a:custGeom>
                <a:avLst/>
                <a:gdLst/>
                <a:ahLst/>
                <a:cxnLst/>
                <a:rect l="l" t="t" r="r" b="b"/>
                <a:pathLst>
                  <a:path w="22833" h="5470" extrusionOk="0">
                    <a:moveTo>
                      <a:pt x="5205" y="1"/>
                    </a:moveTo>
                    <a:cubicBezTo>
                      <a:pt x="4915" y="1"/>
                      <a:pt x="4624" y="27"/>
                      <a:pt x="4336" y="81"/>
                    </a:cubicBezTo>
                    <a:cubicBezTo>
                      <a:pt x="1955" y="557"/>
                      <a:pt x="0" y="3088"/>
                      <a:pt x="176" y="5469"/>
                    </a:cubicBezTo>
                    <a:lnTo>
                      <a:pt x="22832" y="5469"/>
                    </a:lnTo>
                    <a:cubicBezTo>
                      <a:pt x="21815" y="4594"/>
                      <a:pt x="20485" y="3249"/>
                      <a:pt x="19137" y="3249"/>
                    </a:cubicBezTo>
                    <a:cubicBezTo>
                      <a:pt x="19057" y="3249"/>
                      <a:pt x="18977" y="3254"/>
                      <a:pt x="18898" y="3264"/>
                    </a:cubicBezTo>
                    <a:cubicBezTo>
                      <a:pt x="18070" y="3364"/>
                      <a:pt x="17344" y="3840"/>
                      <a:pt x="16792" y="4417"/>
                    </a:cubicBezTo>
                    <a:cubicBezTo>
                      <a:pt x="16040" y="3389"/>
                      <a:pt x="14988" y="2537"/>
                      <a:pt x="13735" y="2286"/>
                    </a:cubicBezTo>
                    <a:cubicBezTo>
                      <a:pt x="13448" y="2223"/>
                      <a:pt x="13137" y="2190"/>
                      <a:pt x="12821" y="2190"/>
                    </a:cubicBezTo>
                    <a:cubicBezTo>
                      <a:pt x="11756" y="2190"/>
                      <a:pt x="10628" y="2564"/>
                      <a:pt x="10126" y="3414"/>
                    </a:cubicBezTo>
                    <a:cubicBezTo>
                      <a:pt x="9442" y="1406"/>
                      <a:pt x="7340" y="1"/>
                      <a:pt x="520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" name="Google Shape;244;p25"/>
              <p:cNvSpPr/>
              <p:nvPr/>
            </p:nvSpPr>
            <p:spPr>
              <a:xfrm>
                <a:off x="6994950" y="1876800"/>
                <a:ext cx="792625" cy="189750"/>
              </a:xfrm>
              <a:custGeom>
                <a:avLst/>
                <a:gdLst/>
                <a:ahLst/>
                <a:cxnLst/>
                <a:rect l="l" t="t" r="r" b="b"/>
                <a:pathLst>
                  <a:path w="31705" h="7590" extrusionOk="0">
                    <a:moveTo>
                      <a:pt x="7280" y="1"/>
                    </a:moveTo>
                    <a:cubicBezTo>
                      <a:pt x="6865" y="1"/>
                      <a:pt x="6450" y="40"/>
                      <a:pt x="6041" y="120"/>
                    </a:cubicBezTo>
                    <a:cubicBezTo>
                      <a:pt x="2732" y="772"/>
                      <a:pt x="1" y="4281"/>
                      <a:pt x="226" y="7589"/>
                    </a:cubicBezTo>
                    <a:lnTo>
                      <a:pt x="31705" y="7589"/>
                    </a:lnTo>
                    <a:cubicBezTo>
                      <a:pt x="30312" y="6361"/>
                      <a:pt x="28451" y="4510"/>
                      <a:pt x="26584" y="4510"/>
                    </a:cubicBezTo>
                    <a:cubicBezTo>
                      <a:pt x="26470" y="4510"/>
                      <a:pt x="26356" y="4517"/>
                      <a:pt x="26241" y="4531"/>
                    </a:cubicBezTo>
                    <a:cubicBezTo>
                      <a:pt x="25113" y="4682"/>
                      <a:pt x="24111" y="5308"/>
                      <a:pt x="23309" y="6135"/>
                    </a:cubicBezTo>
                    <a:cubicBezTo>
                      <a:pt x="22281" y="4707"/>
                      <a:pt x="20828" y="3504"/>
                      <a:pt x="19073" y="3153"/>
                    </a:cubicBezTo>
                    <a:cubicBezTo>
                      <a:pt x="18699" y="3077"/>
                      <a:pt x="18294" y="3037"/>
                      <a:pt x="17882" y="3037"/>
                    </a:cubicBezTo>
                    <a:cubicBezTo>
                      <a:pt x="16390" y="3037"/>
                      <a:pt x="14787" y="3554"/>
                      <a:pt x="14061" y="4732"/>
                    </a:cubicBezTo>
                    <a:cubicBezTo>
                      <a:pt x="13138" y="1943"/>
                      <a:pt x="10215" y="1"/>
                      <a:pt x="728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5" name="Google Shape;245;p25"/>
            <p:cNvGrpSpPr/>
            <p:nvPr/>
          </p:nvGrpSpPr>
          <p:grpSpPr>
            <a:xfrm>
              <a:off x="5920125" y="1555075"/>
              <a:ext cx="3516975" cy="3050150"/>
              <a:chOff x="5920125" y="1555075"/>
              <a:chExt cx="3516975" cy="3050150"/>
            </a:xfrm>
          </p:grpSpPr>
          <p:sp>
            <p:nvSpPr>
              <p:cNvPr id="246" name="Google Shape;246;p25"/>
              <p:cNvSpPr/>
              <p:nvPr/>
            </p:nvSpPr>
            <p:spPr>
              <a:xfrm>
                <a:off x="6894450" y="1555075"/>
                <a:ext cx="1507550" cy="3041375"/>
              </a:xfrm>
              <a:custGeom>
                <a:avLst/>
                <a:gdLst/>
                <a:ahLst/>
                <a:cxnLst/>
                <a:rect l="l" t="t" r="r" b="b"/>
                <a:pathLst>
                  <a:path w="60302" h="121655" extrusionOk="0">
                    <a:moveTo>
                      <a:pt x="30151" y="0"/>
                    </a:moveTo>
                    <a:cubicBezTo>
                      <a:pt x="15790" y="0"/>
                      <a:pt x="3685" y="10176"/>
                      <a:pt x="702" y="23684"/>
                    </a:cubicBezTo>
                    <a:cubicBezTo>
                      <a:pt x="226" y="25765"/>
                      <a:pt x="0" y="27945"/>
                      <a:pt x="0" y="30151"/>
                    </a:cubicBezTo>
                    <a:lnTo>
                      <a:pt x="0" y="108873"/>
                    </a:lnTo>
                    <a:cubicBezTo>
                      <a:pt x="0" y="113434"/>
                      <a:pt x="1028" y="117770"/>
                      <a:pt x="2857" y="121655"/>
                    </a:cubicBezTo>
                    <a:lnTo>
                      <a:pt x="57444" y="121655"/>
                    </a:lnTo>
                    <a:cubicBezTo>
                      <a:pt x="59274" y="117770"/>
                      <a:pt x="60301" y="113434"/>
                      <a:pt x="60301" y="108873"/>
                    </a:cubicBezTo>
                    <a:lnTo>
                      <a:pt x="60301" y="30151"/>
                    </a:lnTo>
                    <a:cubicBezTo>
                      <a:pt x="60301" y="28446"/>
                      <a:pt x="60176" y="26792"/>
                      <a:pt x="59900" y="25163"/>
                    </a:cubicBezTo>
                    <a:cubicBezTo>
                      <a:pt x="58823" y="18847"/>
                      <a:pt x="55790" y="13208"/>
                      <a:pt x="51454" y="8847"/>
                    </a:cubicBezTo>
                    <a:cubicBezTo>
                      <a:pt x="47920" y="5339"/>
                      <a:pt x="43534" y="2682"/>
                      <a:pt x="38647" y="1228"/>
                    </a:cubicBezTo>
                    <a:cubicBezTo>
                      <a:pt x="35965" y="426"/>
                      <a:pt x="33108" y="0"/>
                      <a:pt x="3015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47;p25"/>
              <p:cNvSpPr/>
              <p:nvPr/>
            </p:nvSpPr>
            <p:spPr>
              <a:xfrm>
                <a:off x="6186425" y="3301950"/>
                <a:ext cx="961175" cy="1294500"/>
              </a:xfrm>
              <a:custGeom>
                <a:avLst/>
                <a:gdLst/>
                <a:ahLst/>
                <a:cxnLst/>
                <a:rect l="l" t="t" r="r" b="b"/>
                <a:pathLst>
                  <a:path w="38447" h="51780" extrusionOk="0">
                    <a:moveTo>
                      <a:pt x="17093" y="0"/>
                    </a:moveTo>
                    <a:lnTo>
                      <a:pt x="0" y="51780"/>
                    </a:lnTo>
                    <a:lnTo>
                      <a:pt x="38447" y="51780"/>
                    </a:lnTo>
                    <a:lnTo>
                      <a:pt x="17093" y="0"/>
                    </a:lnTo>
                    <a:close/>
                  </a:path>
                </a:pathLst>
              </a:custGeom>
              <a:solidFill>
                <a:schemeClr val="l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25"/>
              <p:cNvSpPr/>
              <p:nvPr/>
            </p:nvSpPr>
            <p:spPr>
              <a:xfrm>
                <a:off x="6771000" y="3659075"/>
                <a:ext cx="695525" cy="937375"/>
              </a:xfrm>
              <a:custGeom>
                <a:avLst/>
                <a:gdLst/>
                <a:ahLst/>
                <a:cxnLst/>
                <a:rect l="l" t="t" r="r" b="b"/>
                <a:pathLst>
                  <a:path w="27821" h="37495" extrusionOk="0">
                    <a:moveTo>
                      <a:pt x="12382" y="1"/>
                    </a:moveTo>
                    <a:lnTo>
                      <a:pt x="1" y="37495"/>
                    </a:lnTo>
                    <a:lnTo>
                      <a:pt x="27821" y="37495"/>
                    </a:lnTo>
                    <a:lnTo>
                      <a:pt x="12382" y="1"/>
                    </a:lnTo>
                    <a:close/>
                  </a:path>
                </a:pathLst>
              </a:custGeom>
              <a:solidFill>
                <a:schemeClr val="l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25"/>
              <p:cNvSpPr/>
              <p:nvPr/>
            </p:nvSpPr>
            <p:spPr>
              <a:xfrm>
                <a:off x="7688300" y="3857075"/>
                <a:ext cx="548900" cy="739375"/>
              </a:xfrm>
              <a:custGeom>
                <a:avLst/>
                <a:gdLst/>
                <a:ahLst/>
                <a:cxnLst/>
                <a:rect l="l" t="t" r="r" b="b"/>
                <a:pathLst>
                  <a:path w="21956" h="29575" extrusionOk="0">
                    <a:moveTo>
                      <a:pt x="9775" y="1"/>
                    </a:moveTo>
                    <a:lnTo>
                      <a:pt x="1" y="29575"/>
                    </a:lnTo>
                    <a:lnTo>
                      <a:pt x="21956" y="29575"/>
                    </a:lnTo>
                    <a:lnTo>
                      <a:pt x="9775" y="1"/>
                    </a:lnTo>
                    <a:close/>
                  </a:path>
                </a:pathLst>
              </a:custGeom>
              <a:solidFill>
                <a:schemeClr val="l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250;p25"/>
              <p:cNvSpPr/>
              <p:nvPr/>
            </p:nvSpPr>
            <p:spPr>
              <a:xfrm>
                <a:off x="7195200" y="4010600"/>
                <a:ext cx="435500" cy="585850"/>
              </a:xfrm>
              <a:custGeom>
                <a:avLst/>
                <a:gdLst/>
                <a:ahLst/>
                <a:cxnLst/>
                <a:rect l="l" t="t" r="r" b="b"/>
                <a:pathLst>
                  <a:path w="17420" h="23434" extrusionOk="0">
                    <a:moveTo>
                      <a:pt x="7745" y="0"/>
                    </a:moveTo>
                    <a:lnTo>
                      <a:pt x="0" y="23434"/>
                    </a:lnTo>
                    <a:lnTo>
                      <a:pt x="17419" y="23434"/>
                    </a:lnTo>
                    <a:lnTo>
                      <a:pt x="7745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25"/>
              <p:cNvSpPr/>
              <p:nvPr/>
            </p:nvSpPr>
            <p:spPr>
              <a:xfrm>
                <a:off x="6134425" y="3500700"/>
                <a:ext cx="582725" cy="848100"/>
              </a:xfrm>
              <a:custGeom>
                <a:avLst/>
                <a:gdLst/>
                <a:ahLst/>
                <a:cxnLst/>
                <a:rect l="l" t="t" r="r" b="b"/>
                <a:pathLst>
                  <a:path w="23309" h="33924" extrusionOk="0">
                    <a:moveTo>
                      <a:pt x="11687" y="1"/>
                    </a:moveTo>
                    <a:cubicBezTo>
                      <a:pt x="11077" y="1"/>
                      <a:pt x="10461" y="327"/>
                      <a:pt x="10126" y="973"/>
                    </a:cubicBezTo>
                    <a:cubicBezTo>
                      <a:pt x="8396" y="4306"/>
                      <a:pt x="6667" y="7639"/>
                      <a:pt x="4963" y="10998"/>
                    </a:cubicBezTo>
                    <a:cubicBezTo>
                      <a:pt x="2933" y="14907"/>
                      <a:pt x="0" y="18366"/>
                      <a:pt x="226" y="23028"/>
                    </a:cubicBezTo>
                    <a:cubicBezTo>
                      <a:pt x="426" y="27113"/>
                      <a:pt x="2857" y="30872"/>
                      <a:pt x="6516" y="32727"/>
                    </a:cubicBezTo>
                    <a:cubicBezTo>
                      <a:pt x="8141" y="33539"/>
                      <a:pt x="9871" y="33923"/>
                      <a:pt x="11580" y="33923"/>
                    </a:cubicBezTo>
                    <a:cubicBezTo>
                      <a:pt x="15778" y="33923"/>
                      <a:pt x="19842" y="31604"/>
                      <a:pt x="21855" y="27614"/>
                    </a:cubicBezTo>
                    <a:cubicBezTo>
                      <a:pt x="23158" y="24983"/>
                      <a:pt x="23309" y="22527"/>
                      <a:pt x="22807" y="20146"/>
                    </a:cubicBezTo>
                    <a:cubicBezTo>
                      <a:pt x="22256" y="17439"/>
                      <a:pt x="20852" y="14832"/>
                      <a:pt x="19399" y="12201"/>
                    </a:cubicBezTo>
                    <a:cubicBezTo>
                      <a:pt x="17369" y="8516"/>
                      <a:pt x="15339" y="4832"/>
                      <a:pt x="13309" y="1173"/>
                    </a:cubicBezTo>
                    <a:lnTo>
                      <a:pt x="13158" y="872"/>
                    </a:lnTo>
                    <a:cubicBezTo>
                      <a:pt x="12830" y="289"/>
                      <a:pt x="12261" y="1"/>
                      <a:pt x="1168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25"/>
              <p:cNvSpPr/>
              <p:nvPr/>
            </p:nvSpPr>
            <p:spPr>
              <a:xfrm>
                <a:off x="6350575" y="3798150"/>
                <a:ext cx="172975" cy="130375"/>
              </a:xfrm>
              <a:custGeom>
                <a:avLst/>
                <a:gdLst/>
                <a:ahLst/>
                <a:cxnLst/>
                <a:rect l="l" t="t" r="r" b="b"/>
                <a:pathLst>
                  <a:path w="6919" h="5215" extrusionOk="0">
                    <a:moveTo>
                      <a:pt x="6613" y="1"/>
                    </a:moveTo>
                    <a:cubicBezTo>
                      <a:pt x="6533" y="1"/>
                      <a:pt x="6459" y="32"/>
                      <a:pt x="6417" y="102"/>
                    </a:cubicBezTo>
                    <a:lnTo>
                      <a:pt x="2683" y="4488"/>
                    </a:lnTo>
                    <a:lnTo>
                      <a:pt x="527" y="528"/>
                    </a:lnTo>
                    <a:cubicBezTo>
                      <a:pt x="493" y="443"/>
                      <a:pt x="401" y="393"/>
                      <a:pt x="306" y="393"/>
                    </a:cubicBezTo>
                    <a:cubicBezTo>
                      <a:pt x="262" y="393"/>
                      <a:pt x="216" y="404"/>
                      <a:pt x="176" y="428"/>
                    </a:cubicBezTo>
                    <a:cubicBezTo>
                      <a:pt x="51" y="503"/>
                      <a:pt x="1" y="654"/>
                      <a:pt x="76" y="779"/>
                    </a:cubicBezTo>
                    <a:lnTo>
                      <a:pt x="2407" y="5090"/>
                    </a:lnTo>
                    <a:cubicBezTo>
                      <a:pt x="2432" y="5165"/>
                      <a:pt x="2507" y="5215"/>
                      <a:pt x="2607" y="5215"/>
                    </a:cubicBezTo>
                    <a:lnTo>
                      <a:pt x="2632" y="5215"/>
                    </a:lnTo>
                    <a:cubicBezTo>
                      <a:pt x="2708" y="5215"/>
                      <a:pt x="2783" y="5190"/>
                      <a:pt x="2833" y="5115"/>
                    </a:cubicBezTo>
                    <a:lnTo>
                      <a:pt x="6818" y="428"/>
                    </a:lnTo>
                    <a:cubicBezTo>
                      <a:pt x="6918" y="328"/>
                      <a:pt x="6893" y="152"/>
                      <a:pt x="6793" y="52"/>
                    </a:cubicBezTo>
                    <a:cubicBezTo>
                      <a:pt x="6738" y="19"/>
                      <a:pt x="6674" y="1"/>
                      <a:pt x="66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253;p25"/>
              <p:cNvSpPr/>
              <p:nvPr/>
            </p:nvSpPr>
            <p:spPr>
              <a:xfrm>
                <a:off x="6354975" y="3697200"/>
                <a:ext cx="144125" cy="112300"/>
              </a:xfrm>
              <a:custGeom>
                <a:avLst/>
                <a:gdLst/>
                <a:ahLst/>
                <a:cxnLst/>
                <a:rect l="l" t="t" r="r" b="b"/>
                <a:pathLst>
                  <a:path w="5765" h="4492" extrusionOk="0">
                    <a:moveTo>
                      <a:pt x="5482" y="0"/>
                    </a:moveTo>
                    <a:cubicBezTo>
                      <a:pt x="5395" y="0"/>
                      <a:pt x="5310" y="43"/>
                      <a:pt x="5263" y="105"/>
                    </a:cubicBezTo>
                    <a:lnTo>
                      <a:pt x="2607" y="3764"/>
                    </a:lnTo>
                    <a:lnTo>
                      <a:pt x="527" y="506"/>
                    </a:lnTo>
                    <a:cubicBezTo>
                      <a:pt x="476" y="439"/>
                      <a:pt x="382" y="395"/>
                      <a:pt x="287" y="395"/>
                    </a:cubicBezTo>
                    <a:cubicBezTo>
                      <a:pt x="240" y="395"/>
                      <a:pt x="192" y="406"/>
                      <a:pt x="151" y="431"/>
                    </a:cubicBezTo>
                    <a:cubicBezTo>
                      <a:pt x="25" y="506"/>
                      <a:pt x="0" y="682"/>
                      <a:pt x="75" y="807"/>
                    </a:cubicBezTo>
                    <a:lnTo>
                      <a:pt x="2356" y="4366"/>
                    </a:lnTo>
                    <a:cubicBezTo>
                      <a:pt x="2406" y="4441"/>
                      <a:pt x="2507" y="4491"/>
                      <a:pt x="2582" y="4491"/>
                    </a:cubicBezTo>
                    <a:cubicBezTo>
                      <a:pt x="2682" y="4491"/>
                      <a:pt x="2757" y="4466"/>
                      <a:pt x="2807" y="4391"/>
                    </a:cubicBezTo>
                    <a:lnTo>
                      <a:pt x="5690" y="431"/>
                    </a:lnTo>
                    <a:cubicBezTo>
                      <a:pt x="5765" y="306"/>
                      <a:pt x="5740" y="130"/>
                      <a:pt x="5639" y="55"/>
                    </a:cubicBezTo>
                    <a:cubicBezTo>
                      <a:pt x="5592" y="17"/>
                      <a:pt x="5536" y="0"/>
                      <a:pt x="54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" name="Google Shape;254;p25"/>
              <p:cNvSpPr/>
              <p:nvPr/>
            </p:nvSpPr>
            <p:spPr>
              <a:xfrm>
                <a:off x="6293575" y="3887500"/>
                <a:ext cx="266925" cy="180125"/>
              </a:xfrm>
              <a:custGeom>
                <a:avLst/>
                <a:gdLst/>
                <a:ahLst/>
                <a:cxnLst/>
                <a:rect l="l" t="t" r="r" b="b"/>
                <a:pathLst>
                  <a:path w="10677" h="7205" extrusionOk="0">
                    <a:moveTo>
                      <a:pt x="10373" y="0"/>
                    </a:moveTo>
                    <a:cubicBezTo>
                      <a:pt x="10293" y="0"/>
                      <a:pt x="10209" y="39"/>
                      <a:pt x="10151" y="112"/>
                    </a:cubicBezTo>
                    <a:lnTo>
                      <a:pt x="4912" y="6528"/>
                    </a:lnTo>
                    <a:lnTo>
                      <a:pt x="526" y="613"/>
                    </a:lnTo>
                    <a:cubicBezTo>
                      <a:pt x="466" y="553"/>
                      <a:pt x="387" y="520"/>
                      <a:pt x="306" y="520"/>
                    </a:cubicBezTo>
                    <a:cubicBezTo>
                      <a:pt x="253" y="520"/>
                      <a:pt x="200" y="534"/>
                      <a:pt x="150" y="563"/>
                    </a:cubicBezTo>
                    <a:cubicBezTo>
                      <a:pt x="25" y="664"/>
                      <a:pt x="0" y="814"/>
                      <a:pt x="100" y="939"/>
                    </a:cubicBezTo>
                    <a:lnTo>
                      <a:pt x="4687" y="7105"/>
                    </a:lnTo>
                    <a:cubicBezTo>
                      <a:pt x="4737" y="7180"/>
                      <a:pt x="4812" y="7205"/>
                      <a:pt x="4912" y="7205"/>
                    </a:cubicBezTo>
                    <a:cubicBezTo>
                      <a:pt x="4988" y="7205"/>
                      <a:pt x="5063" y="7180"/>
                      <a:pt x="5113" y="7130"/>
                    </a:cubicBezTo>
                    <a:lnTo>
                      <a:pt x="10577" y="438"/>
                    </a:lnTo>
                    <a:cubicBezTo>
                      <a:pt x="10677" y="338"/>
                      <a:pt x="10652" y="162"/>
                      <a:pt x="10526" y="62"/>
                    </a:cubicBezTo>
                    <a:cubicBezTo>
                      <a:pt x="10485" y="20"/>
                      <a:pt x="10430" y="0"/>
                      <a:pt x="103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255;p25"/>
              <p:cNvSpPr/>
              <p:nvPr/>
            </p:nvSpPr>
            <p:spPr>
              <a:xfrm>
                <a:off x="6244075" y="3994300"/>
                <a:ext cx="365925" cy="209300"/>
              </a:xfrm>
              <a:custGeom>
                <a:avLst/>
                <a:gdLst/>
                <a:ahLst/>
                <a:cxnLst/>
                <a:rect l="l" t="t" r="r" b="b"/>
                <a:pathLst>
                  <a:path w="14637" h="8372" extrusionOk="0">
                    <a:moveTo>
                      <a:pt x="14324" y="1"/>
                    </a:moveTo>
                    <a:cubicBezTo>
                      <a:pt x="14255" y="1"/>
                      <a:pt x="14186" y="26"/>
                      <a:pt x="14136" y="76"/>
                    </a:cubicBezTo>
                    <a:lnTo>
                      <a:pt x="6993" y="7720"/>
                    </a:lnTo>
                    <a:lnTo>
                      <a:pt x="476" y="878"/>
                    </a:lnTo>
                    <a:cubicBezTo>
                      <a:pt x="423" y="812"/>
                      <a:pt x="357" y="780"/>
                      <a:pt x="287" y="780"/>
                    </a:cubicBezTo>
                    <a:cubicBezTo>
                      <a:pt x="224" y="780"/>
                      <a:pt x="160" y="805"/>
                      <a:pt x="100" y="853"/>
                    </a:cubicBezTo>
                    <a:cubicBezTo>
                      <a:pt x="0" y="953"/>
                      <a:pt x="0" y="1128"/>
                      <a:pt x="100" y="1229"/>
                    </a:cubicBezTo>
                    <a:lnTo>
                      <a:pt x="6792" y="8296"/>
                    </a:lnTo>
                    <a:cubicBezTo>
                      <a:pt x="6842" y="8346"/>
                      <a:pt x="6917" y="8372"/>
                      <a:pt x="6993" y="8372"/>
                    </a:cubicBezTo>
                    <a:cubicBezTo>
                      <a:pt x="7068" y="8372"/>
                      <a:pt x="7143" y="8346"/>
                      <a:pt x="7193" y="8296"/>
                    </a:cubicBezTo>
                    <a:lnTo>
                      <a:pt x="14537" y="452"/>
                    </a:lnTo>
                    <a:cubicBezTo>
                      <a:pt x="14637" y="351"/>
                      <a:pt x="14612" y="176"/>
                      <a:pt x="14512" y="76"/>
                    </a:cubicBezTo>
                    <a:cubicBezTo>
                      <a:pt x="14461" y="26"/>
                      <a:pt x="14392" y="1"/>
                      <a:pt x="1432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25"/>
              <p:cNvSpPr/>
              <p:nvPr/>
            </p:nvSpPr>
            <p:spPr>
              <a:xfrm>
                <a:off x="6408225" y="3583275"/>
                <a:ext cx="15075" cy="999400"/>
              </a:xfrm>
              <a:custGeom>
                <a:avLst/>
                <a:gdLst/>
                <a:ahLst/>
                <a:cxnLst/>
                <a:rect l="l" t="t" r="r" b="b"/>
                <a:pathLst>
                  <a:path w="603" h="39976" extrusionOk="0">
                    <a:moveTo>
                      <a:pt x="326" y="0"/>
                    </a:moveTo>
                    <a:cubicBezTo>
                      <a:pt x="176" y="0"/>
                      <a:pt x="51" y="101"/>
                      <a:pt x="51" y="251"/>
                    </a:cubicBezTo>
                    <a:lnTo>
                      <a:pt x="1" y="39700"/>
                    </a:lnTo>
                    <a:cubicBezTo>
                      <a:pt x="1" y="39850"/>
                      <a:pt x="101" y="39976"/>
                      <a:pt x="251" y="39976"/>
                    </a:cubicBezTo>
                    <a:cubicBezTo>
                      <a:pt x="402" y="39976"/>
                      <a:pt x="527" y="39850"/>
                      <a:pt x="527" y="39700"/>
                    </a:cubicBezTo>
                    <a:lnTo>
                      <a:pt x="602" y="251"/>
                    </a:lnTo>
                    <a:cubicBezTo>
                      <a:pt x="602" y="126"/>
                      <a:pt x="477" y="0"/>
                      <a:pt x="3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25"/>
              <p:cNvSpPr/>
              <p:nvPr/>
            </p:nvSpPr>
            <p:spPr>
              <a:xfrm>
                <a:off x="6781025" y="4204050"/>
                <a:ext cx="200550" cy="291325"/>
              </a:xfrm>
              <a:custGeom>
                <a:avLst/>
                <a:gdLst/>
                <a:ahLst/>
                <a:cxnLst/>
                <a:rect l="l" t="t" r="r" b="b"/>
                <a:pathLst>
                  <a:path w="8022" h="11653" extrusionOk="0">
                    <a:moveTo>
                      <a:pt x="4041" y="0"/>
                    </a:moveTo>
                    <a:cubicBezTo>
                      <a:pt x="3835" y="0"/>
                      <a:pt x="3626" y="113"/>
                      <a:pt x="3510" y="332"/>
                    </a:cubicBezTo>
                    <a:cubicBezTo>
                      <a:pt x="2908" y="1460"/>
                      <a:pt x="2307" y="2613"/>
                      <a:pt x="1730" y="3766"/>
                    </a:cubicBezTo>
                    <a:cubicBezTo>
                      <a:pt x="1029" y="5119"/>
                      <a:pt x="1" y="6322"/>
                      <a:pt x="101" y="7901"/>
                    </a:cubicBezTo>
                    <a:cubicBezTo>
                      <a:pt x="151" y="9305"/>
                      <a:pt x="1003" y="10608"/>
                      <a:pt x="2257" y="11235"/>
                    </a:cubicBezTo>
                    <a:cubicBezTo>
                      <a:pt x="2816" y="11518"/>
                      <a:pt x="3414" y="11652"/>
                      <a:pt x="4004" y="11652"/>
                    </a:cubicBezTo>
                    <a:cubicBezTo>
                      <a:pt x="5447" y="11652"/>
                      <a:pt x="6844" y="10850"/>
                      <a:pt x="7520" y="9480"/>
                    </a:cubicBezTo>
                    <a:cubicBezTo>
                      <a:pt x="7971" y="8578"/>
                      <a:pt x="8021" y="7726"/>
                      <a:pt x="7871" y="6924"/>
                    </a:cubicBezTo>
                    <a:cubicBezTo>
                      <a:pt x="7670" y="5997"/>
                      <a:pt x="7194" y="5094"/>
                      <a:pt x="6693" y="4192"/>
                    </a:cubicBezTo>
                    <a:cubicBezTo>
                      <a:pt x="5991" y="2914"/>
                      <a:pt x="5289" y="1661"/>
                      <a:pt x="4587" y="383"/>
                    </a:cubicBezTo>
                    <a:cubicBezTo>
                      <a:pt x="4562" y="358"/>
                      <a:pt x="4562" y="332"/>
                      <a:pt x="4537" y="307"/>
                    </a:cubicBezTo>
                    <a:cubicBezTo>
                      <a:pt x="4428" y="101"/>
                      <a:pt x="4236" y="0"/>
                      <a:pt x="40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25"/>
              <p:cNvSpPr/>
              <p:nvPr/>
            </p:nvSpPr>
            <p:spPr>
              <a:xfrm>
                <a:off x="6853725" y="4304775"/>
                <a:ext cx="63300" cy="47950"/>
              </a:xfrm>
              <a:custGeom>
                <a:avLst/>
                <a:gdLst/>
                <a:ahLst/>
                <a:cxnLst/>
                <a:rect l="l" t="t" r="r" b="b"/>
                <a:pathLst>
                  <a:path w="2532" h="1918" extrusionOk="0">
                    <a:moveTo>
                      <a:pt x="2344" y="0"/>
                    </a:moveTo>
                    <a:cubicBezTo>
                      <a:pt x="2306" y="0"/>
                      <a:pt x="2268" y="13"/>
                      <a:pt x="2231" y="38"/>
                    </a:cubicBezTo>
                    <a:lnTo>
                      <a:pt x="1003" y="1491"/>
                    </a:lnTo>
                    <a:lnTo>
                      <a:pt x="326" y="213"/>
                    </a:lnTo>
                    <a:cubicBezTo>
                      <a:pt x="288" y="157"/>
                      <a:pt x="223" y="129"/>
                      <a:pt x="171" y="129"/>
                    </a:cubicBezTo>
                    <a:cubicBezTo>
                      <a:pt x="154" y="129"/>
                      <a:pt x="138" y="132"/>
                      <a:pt x="126" y="138"/>
                    </a:cubicBezTo>
                    <a:cubicBezTo>
                      <a:pt x="50" y="188"/>
                      <a:pt x="0" y="288"/>
                      <a:pt x="50" y="364"/>
                    </a:cubicBezTo>
                    <a:lnTo>
                      <a:pt x="852" y="1842"/>
                    </a:lnTo>
                    <a:cubicBezTo>
                      <a:pt x="877" y="1867"/>
                      <a:pt x="928" y="1892"/>
                      <a:pt x="978" y="1918"/>
                    </a:cubicBezTo>
                    <a:cubicBezTo>
                      <a:pt x="1028" y="1918"/>
                      <a:pt x="1078" y="1892"/>
                      <a:pt x="1103" y="1867"/>
                    </a:cubicBezTo>
                    <a:lnTo>
                      <a:pt x="2481" y="238"/>
                    </a:lnTo>
                    <a:cubicBezTo>
                      <a:pt x="2532" y="188"/>
                      <a:pt x="2507" y="88"/>
                      <a:pt x="2456" y="38"/>
                    </a:cubicBezTo>
                    <a:cubicBezTo>
                      <a:pt x="2419" y="13"/>
                      <a:pt x="2381" y="0"/>
                      <a:pt x="23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259;p25"/>
              <p:cNvSpPr/>
              <p:nvPr/>
            </p:nvSpPr>
            <p:spPr>
              <a:xfrm>
                <a:off x="6855600" y="4269925"/>
                <a:ext cx="53275" cy="41450"/>
              </a:xfrm>
              <a:custGeom>
                <a:avLst/>
                <a:gdLst/>
                <a:ahLst/>
                <a:cxnLst/>
                <a:rect l="l" t="t" r="r" b="b"/>
                <a:pathLst>
                  <a:path w="2131" h="1658" extrusionOk="0">
                    <a:moveTo>
                      <a:pt x="1957" y="1"/>
                    </a:moveTo>
                    <a:cubicBezTo>
                      <a:pt x="1911" y="1"/>
                      <a:pt x="1861" y="22"/>
                      <a:pt x="1830" y="53"/>
                    </a:cubicBezTo>
                    <a:lnTo>
                      <a:pt x="978" y="1256"/>
                    </a:lnTo>
                    <a:lnTo>
                      <a:pt x="301" y="204"/>
                    </a:lnTo>
                    <a:cubicBezTo>
                      <a:pt x="269" y="155"/>
                      <a:pt x="216" y="128"/>
                      <a:pt x="168" y="128"/>
                    </a:cubicBezTo>
                    <a:cubicBezTo>
                      <a:pt x="142" y="128"/>
                      <a:pt x="118" y="136"/>
                      <a:pt x="101" y="154"/>
                    </a:cubicBezTo>
                    <a:cubicBezTo>
                      <a:pt x="25" y="204"/>
                      <a:pt x="0" y="304"/>
                      <a:pt x="51" y="379"/>
                    </a:cubicBezTo>
                    <a:lnTo>
                      <a:pt x="828" y="1607"/>
                    </a:lnTo>
                    <a:cubicBezTo>
                      <a:pt x="853" y="1632"/>
                      <a:pt x="903" y="1657"/>
                      <a:pt x="953" y="1657"/>
                    </a:cubicBezTo>
                    <a:cubicBezTo>
                      <a:pt x="1003" y="1657"/>
                      <a:pt x="1053" y="1657"/>
                      <a:pt x="1078" y="1607"/>
                    </a:cubicBezTo>
                    <a:lnTo>
                      <a:pt x="2081" y="254"/>
                    </a:lnTo>
                    <a:cubicBezTo>
                      <a:pt x="2131" y="179"/>
                      <a:pt x="2106" y="78"/>
                      <a:pt x="2031" y="28"/>
                    </a:cubicBezTo>
                    <a:cubicBezTo>
                      <a:pt x="2011" y="9"/>
                      <a:pt x="1985" y="1"/>
                      <a:pt x="19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260;p25"/>
              <p:cNvSpPr/>
              <p:nvPr/>
            </p:nvSpPr>
            <p:spPr>
              <a:xfrm>
                <a:off x="6834300" y="4335525"/>
                <a:ext cx="95250" cy="64825"/>
              </a:xfrm>
              <a:custGeom>
                <a:avLst/>
                <a:gdLst/>
                <a:ahLst/>
                <a:cxnLst/>
                <a:rect l="l" t="t" r="r" b="b"/>
                <a:pathLst>
                  <a:path w="3810" h="2593" extrusionOk="0">
                    <a:moveTo>
                      <a:pt x="3633" y="1"/>
                    </a:moveTo>
                    <a:cubicBezTo>
                      <a:pt x="3592" y="1"/>
                      <a:pt x="3550" y="20"/>
                      <a:pt x="3509" y="61"/>
                    </a:cubicBezTo>
                    <a:lnTo>
                      <a:pt x="1780" y="2191"/>
                    </a:lnTo>
                    <a:lnTo>
                      <a:pt x="301" y="236"/>
                    </a:lnTo>
                    <a:cubicBezTo>
                      <a:pt x="273" y="195"/>
                      <a:pt x="231" y="176"/>
                      <a:pt x="189" y="176"/>
                    </a:cubicBezTo>
                    <a:cubicBezTo>
                      <a:pt x="156" y="176"/>
                      <a:pt x="123" y="189"/>
                      <a:pt x="101" y="211"/>
                    </a:cubicBezTo>
                    <a:cubicBezTo>
                      <a:pt x="25" y="261"/>
                      <a:pt x="0" y="337"/>
                      <a:pt x="50" y="412"/>
                    </a:cubicBezTo>
                    <a:lnTo>
                      <a:pt x="1629" y="2542"/>
                    </a:lnTo>
                    <a:cubicBezTo>
                      <a:pt x="1680" y="2567"/>
                      <a:pt x="1705" y="2592"/>
                      <a:pt x="1755" y="2592"/>
                    </a:cubicBezTo>
                    <a:cubicBezTo>
                      <a:pt x="1805" y="2592"/>
                      <a:pt x="1855" y="2567"/>
                      <a:pt x="1880" y="2542"/>
                    </a:cubicBezTo>
                    <a:lnTo>
                      <a:pt x="3760" y="236"/>
                    </a:lnTo>
                    <a:cubicBezTo>
                      <a:pt x="3810" y="186"/>
                      <a:pt x="3810" y="86"/>
                      <a:pt x="3735" y="36"/>
                    </a:cubicBezTo>
                    <a:cubicBezTo>
                      <a:pt x="3701" y="13"/>
                      <a:pt x="3667" y="1"/>
                      <a:pt x="363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25"/>
              <p:cNvSpPr/>
              <p:nvPr/>
            </p:nvSpPr>
            <p:spPr>
              <a:xfrm>
                <a:off x="6817375" y="4371975"/>
                <a:ext cx="129100" cy="75350"/>
              </a:xfrm>
              <a:custGeom>
                <a:avLst/>
                <a:gdLst/>
                <a:ahLst/>
                <a:cxnLst/>
                <a:rect l="l" t="t" r="r" b="b"/>
                <a:pathLst>
                  <a:path w="5164" h="3014" extrusionOk="0">
                    <a:moveTo>
                      <a:pt x="4991" y="0"/>
                    </a:moveTo>
                    <a:cubicBezTo>
                      <a:pt x="4951" y="0"/>
                      <a:pt x="4913" y="19"/>
                      <a:pt x="4888" y="57"/>
                    </a:cubicBezTo>
                    <a:lnTo>
                      <a:pt x="2482" y="2638"/>
                    </a:lnTo>
                    <a:lnTo>
                      <a:pt x="276" y="332"/>
                    </a:lnTo>
                    <a:cubicBezTo>
                      <a:pt x="249" y="291"/>
                      <a:pt x="206" y="272"/>
                      <a:pt x="165" y="272"/>
                    </a:cubicBezTo>
                    <a:cubicBezTo>
                      <a:pt x="131" y="272"/>
                      <a:pt x="98" y="285"/>
                      <a:pt x="76" y="307"/>
                    </a:cubicBezTo>
                    <a:cubicBezTo>
                      <a:pt x="1" y="382"/>
                      <a:pt x="1" y="483"/>
                      <a:pt x="51" y="533"/>
                    </a:cubicBezTo>
                    <a:lnTo>
                      <a:pt x="2357" y="2964"/>
                    </a:lnTo>
                    <a:cubicBezTo>
                      <a:pt x="2407" y="2989"/>
                      <a:pt x="2432" y="3014"/>
                      <a:pt x="2482" y="3014"/>
                    </a:cubicBezTo>
                    <a:cubicBezTo>
                      <a:pt x="2532" y="3014"/>
                      <a:pt x="2557" y="2989"/>
                      <a:pt x="2582" y="2964"/>
                    </a:cubicBezTo>
                    <a:lnTo>
                      <a:pt x="5113" y="257"/>
                    </a:lnTo>
                    <a:cubicBezTo>
                      <a:pt x="5164" y="207"/>
                      <a:pt x="5164" y="107"/>
                      <a:pt x="5113" y="57"/>
                    </a:cubicBezTo>
                    <a:cubicBezTo>
                      <a:pt x="5076" y="19"/>
                      <a:pt x="5032" y="0"/>
                      <a:pt x="49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25"/>
              <p:cNvSpPr/>
              <p:nvPr/>
            </p:nvSpPr>
            <p:spPr>
              <a:xfrm>
                <a:off x="6873775" y="4230525"/>
                <a:ext cx="8175" cy="347150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3886" extrusionOk="0">
                    <a:moveTo>
                      <a:pt x="176" y="0"/>
                    </a:moveTo>
                    <a:cubicBezTo>
                      <a:pt x="101" y="0"/>
                      <a:pt x="25" y="75"/>
                      <a:pt x="25" y="151"/>
                    </a:cubicBezTo>
                    <a:lnTo>
                      <a:pt x="0" y="13710"/>
                    </a:lnTo>
                    <a:cubicBezTo>
                      <a:pt x="0" y="13810"/>
                      <a:pt x="75" y="13885"/>
                      <a:pt x="151" y="13885"/>
                    </a:cubicBezTo>
                    <a:cubicBezTo>
                      <a:pt x="251" y="13885"/>
                      <a:pt x="326" y="13810"/>
                      <a:pt x="326" y="13710"/>
                    </a:cubicBezTo>
                    <a:lnTo>
                      <a:pt x="326" y="151"/>
                    </a:lnTo>
                    <a:cubicBezTo>
                      <a:pt x="326" y="75"/>
                      <a:pt x="276" y="0"/>
                      <a:pt x="17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263;p25"/>
              <p:cNvSpPr/>
              <p:nvPr/>
            </p:nvSpPr>
            <p:spPr>
              <a:xfrm>
                <a:off x="7642575" y="4204050"/>
                <a:ext cx="200525" cy="291325"/>
              </a:xfrm>
              <a:custGeom>
                <a:avLst/>
                <a:gdLst/>
                <a:ahLst/>
                <a:cxnLst/>
                <a:rect l="l" t="t" r="r" b="b"/>
                <a:pathLst>
                  <a:path w="8021" h="11653" extrusionOk="0">
                    <a:moveTo>
                      <a:pt x="4031" y="0"/>
                    </a:moveTo>
                    <a:cubicBezTo>
                      <a:pt x="3822" y="0"/>
                      <a:pt x="3612" y="113"/>
                      <a:pt x="3509" y="332"/>
                    </a:cubicBezTo>
                    <a:cubicBezTo>
                      <a:pt x="2908" y="1460"/>
                      <a:pt x="2306" y="2613"/>
                      <a:pt x="1730" y="3766"/>
                    </a:cubicBezTo>
                    <a:cubicBezTo>
                      <a:pt x="1028" y="5119"/>
                      <a:pt x="0" y="6322"/>
                      <a:pt x="101" y="7901"/>
                    </a:cubicBezTo>
                    <a:cubicBezTo>
                      <a:pt x="151" y="9305"/>
                      <a:pt x="1003" y="10608"/>
                      <a:pt x="2256" y="11235"/>
                    </a:cubicBezTo>
                    <a:cubicBezTo>
                      <a:pt x="2816" y="11518"/>
                      <a:pt x="3413" y="11652"/>
                      <a:pt x="4003" y="11652"/>
                    </a:cubicBezTo>
                    <a:cubicBezTo>
                      <a:pt x="5447" y="11652"/>
                      <a:pt x="6843" y="10850"/>
                      <a:pt x="7519" y="9480"/>
                    </a:cubicBezTo>
                    <a:cubicBezTo>
                      <a:pt x="7970" y="8578"/>
                      <a:pt x="8020" y="7726"/>
                      <a:pt x="7870" y="6924"/>
                    </a:cubicBezTo>
                    <a:cubicBezTo>
                      <a:pt x="7670" y="5997"/>
                      <a:pt x="7193" y="5094"/>
                      <a:pt x="6692" y="4192"/>
                    </a:cubicBezTo>
                    <a:cubicBezTo>
                      <a:pt x="5990" y="2914"/>
                      <a:pt x="5289" y="1661"/>
                      <a:pt x="4587" y="383"/>
                    </a:cubicBezTo>
                    <a:cubicBezTo>
                      <a:pt x="4562" y="358"/>
                      <a:pt x="4562" y="332"/>
                      <a:pt x="4537" y="307"/>
                    </a:cubicBezTo>
                    <a:cubicBezTo>
                      <a:pt x="4427" y="101"/>
                      <a:pt x="4229" y="0"/>
                      <a:pt x="403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" name="Google Shape;264;p25"/>
              <p:cNvSpPr/>
              <p:nvPr/>
            </p:nvSpPr>
            <p:spPr>
              <a:xfrm>
                <a:off x="7715250" y="4304775"/>
                <a:ext cx="63300" cy="47950"/>
              </a:xfrm>
              <a:custGeom>
                <a:avLst/>
                <a:gdLst/>
                <a:ahLst/>
                <a:cxnLst/>
                <a:rect l="l" t="t" r="r" b="b"/>
                <a:pathLst>
                  <a:path w="2532" h="1918" extrusionOk="0">
                    <a:moveTo>
                      <a:pt x="2335" y="0"/>
                    </a:moveTo>
                    <a:cubicBezTo>
                      <a:pt x="2294" y="0"/>
                      <a:pt x="2256" y="13"/>
                      <a:pt x="2231" y="38"/>
                    </a:cubicBezTo>
                    <a:lnTo>
                      <a:pt x="1003" y="1491"/>
                    </a:lnTo>
                    <a:lnTo>
                      <a:pt x="326" y="213"/>
                    </a:lnTo>
                    <a:cubicBezTo>
                      <a:pt x="289" y="157"/>
                      <a:pt x="223" y="129"/>
                      <a:pt x="161" y="129"/>
                    </a:cubicBezTo>
                    <a:cubicBezTo>
                      <a:pt x="140" y="129"/>
                      <a:pt x="120" y="132"/>
                      <a:pt x="101" y="138"/>
                    </a:cubicBezTo>
                    <a:cubicBezTo>
                      <a:pt x="26" y="188"/>
                      <a:pt x="1" y="288"/>
                      <a:pt x="51" y="364"/>
                    </a:cubicBezTo>
                    <a:lnTo>
                      <a:pt x="853" y="1842"/>
                    </a:lnTo>
                    <a:cubicBezTo>
                      <a:pt x="878" y="1867"/>
                      <a:pt x="928" y="1892"/>
                      <a:pt x="978" y="1918"/>
                    </a:cubicBezTo>
                    <a:cubicBezTo>
                      <a:pt x="1028" y="1918"/>
                      <a:pt x="1078" y="1892"/>
                      <a:pt x="1103" y="1867"/>
                    </a:cubicBezTo>
                    <a:lnTo>
                      <a:pt x="2482" y="238"/>
                    </a:lnTo>
                    <a:cubicBezTo>
                      <a:pt x="2532" y="188"/>
                      <a:pt x="2507" y="88"/>
                      <a:pt x="2457" y="38"/>
                    </a:cubicBezTo>
                    <a:cubicBezTo>
                      <a:pt x="2419" y="13"/>
                      <a:pt x="2375" y="0"/>
                      <a:pt x="23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265;p25"/>
              <p:cNvSpPr/>
              <p:nvPr/>
            </p:nvSpPr>
            <p:spPr>
              <a:xfrm>
                <a:off x="7717125" y="4269925"/>
                <a:ext cx="53300" cy="41450"/>
              </a:xfrm>
              <a:custGeom>
                <a:avLst/>
                <a:gdLst/>
                <a:ahLst/>
                <a:cxnLst/>
                <a:rect l="l" t="t" r="r" b="b"/>
                <a:pathLst>
                  <a:path w="2132" h="1658" extrusionOk="0">
                    <a:moveTo>
                      <a:pt x="1957" y="1"/>
                    </a:moveTo>
                    <a:cubicBezTo>
                      <a:pt x="1911" y="1"/>
                      <a:pt x="1861" y="22"/>
                      <a:pt x="1830" y="53"/>
                    </a:cubicBezTo>
                    <a:lnTo>
                      <a:pt x="953" y="1256"/>
                    </a:lnTo>
                    <a:lnTo>
                      <a:pt x="302" y="204"/>
                    </a:lnTo>
                    <a:cubicBezTo>
                      <a:pt x="269" y="155"/>
                      <a:pt x="216" y="128"/>
                      <a:pt x="162" y="128"/>
                    </a:cubicBezTo>
                    <a:cubicBezTo>
                      <a:pt x="132" y="128"/>
                      <a:pt x="103" y="136"/>
                      <a:pt x="76" y="154"/>
                    </a:cubicBezTo>
                    <a:cubicBezTo>
                      <a:pt x="26" y="204"/>
                      <a:pt x="1" y="304"/>
                      <a:pt x="51" y="379"/>
                    </a:cubicBezTo>
                    <a:lnTo>
                      <a:pt x="828" y="1607"/>
                    </a:lnTo>
                    <a:cubicBezTo>
                      <a:pt x="853" y="1632"/>
                      <a:pt x="903" y="1657"/>
                      <a:pt x="953" y="1657"/>
                    </a:cubicBezTo>
                    <a:cubicBezTo>
                      <a:pt x="1003" y="1657"/>
                      <a:pt x="1053" y="1657"/>
                      <a:pt x="1078" y="1607"/>
                    </a:cubicBezTo>
                    <a:lnTo>
                      <a:pt x="2081" y="254"/>
                    </a:lnTo>
                    <a:cubicBezTo>
                      <a:pt x="2131" y="179"/>
                      <a:pt x="2106" y="78"/>
                      <a:pt x="2031" y="28"/>
                    </a:cubicBezTo>
                    <a:cubicBezTo>
                      <a:pt x="2012" y="9"/>
                      <a:pt x="1985" y="1"/>
                      <a:pt x="19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25"/>
              <p:cNvSpPr/>
              <p:nvPr/>
            </p:nvSpPr>
            <p:spPr>
              <a:xfrm>
                <a:off x="7695825" y="4335525"/>
                <a:ext cx="95275" cy="64825"/>
              </a:xfrm>
              <a:custGeom>
                <a:avLst/>
                <a:gdLst/>
                <a:ahLst/>
                <a:cxnLst/>
                <a:rect l="l" t="t" r="r" b="b"/>
                <a:pathLst>
                  <a:path w="3811" h="2593" extrusionOk="0">
                    <a:moveTo>
                      <a:pt x="3634" y="1"/>
                    </a:moveTo>
                    <a:cubicBezTo>
                      <a:pt x="3592" y="1"/>
                      <a:pt x="3551" y="20"/>
                      <a:pt x="3509" y="61"/>
                    </a:cubicBezTo>
                    <a:lnTo>
                      <a:pt x="1755" y="2191"/>
                    </a:lnTo>
                    <a:lnTo>
                      <a:pt x="301" y="236"/>
                    </a:lnTo>
                    <a:cubicBezTo>
                      <a:pt x="274" y="195"/>
                      <a:pt x="231" y="176"/>
                      <a:pt x="186" y="176"/>
                    </a:cubicBezTo>
                    <a:cubicBezTo>
                      <a:pt x="148" y="176"/>
                      <a:pt x="110" y="189"/>
                      <a:pt x="76" y="211"/>
                    </a:cubicBezTo>
                    <a:cubicBezTo>
                      <a:pt x="26" y="261"/>
                      <a:pt x="1" y="337"/>
                      <a:pt x="51" y="412"/>
                    </a:cubicBezTo>
                    <a:lnTo>
                      <a:pt x="1630" y="2542"/>
                    </a:lnTo>
                    <a:cubicBezTo>
                      <a:pt x="1680" y="2567"/>
                      <a:pt x="1705" y="2592"/>
                      <a:pt x="1755" y="2592"/>
                    </a:cubicBezTo>
                    <a:cubicBezTo>
                      <a:pt x="1805" y="2592"/>
                      <a:pt x="1855" y="2567"/>
                      <a:pt x="1880" y="2542"/>
                    </a:cubicBezTo>
                    <a:lnTo>
                      <a:pt x="3760" y="236"/>
                    </a:lnTo>
                    <a:cubicBezTo>
                      <a:pt x="3810" y="186"/>
                      <a:pt x="3810" y="86"/>
                      <a:pt x="3735" y="36"/>
                    </a:cubicBezTo>
                    <a:cubicBezTo>
                      <a:pt x="3701" y="13"/>
                      <a:pt x="3667" y="1"/>
                      <a:pt x="36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25"/>
              <p:cNvSpPr/>
              <p:nvPr/>
            </p:nvSpPr>
            <p:spPr>
              <a:xfrm>
                <a:off x="7678900" y="4371975"/>
                <a:ext cx="129100" cy="75350"/>
              </a:xfrm>
              <a:custGeom>
                <a:avLst/>
                <a:gdLst/>
                <a:ahLst/>
                <a:cxnLst/>
                <a:rect l="l" t="t" r="r" b="b"/>
                <a:pathLst>
                  <a:path w="5164" h="3014" extrusionOk="0">
                    <a:moveTo>
                      <a:pt x="4992" y="0"/>
                    </a:moveTo>
                    <a:cubicBezTo>
                      <a:pt x="4951" y="0"/>
                      <a:pt x="4913" y="19"/>
                      <a:pt x="4888" y="57"/>
                    </a:cubicBezTo>
                    <a:lnTo>
                      <a:pt x="2482" y="2638"/>
                    </a:lnTo>
                    <a:lnTo>
                      <a:pt x="277" y="332"/>
                    </a:lnTo>
                    <a:cubicBezTo>
                      <a:pt x="249" y="291"/>
                      <a:pt x="206" y="272"/>
                      <a:pt x="165" y="272"/>
                    </a:cubicBezTo>
                    <a:cubicBezTo>
                      <a:pt x="131" y="272"/>
                      <a:pt x="99" y="285"/>
                      <a:pt x="76" y="307"/>
                    </a:cubicBezTo>
                    <a:cubicBezTo>
                      <a:pt x="1" y="382"/>
                      <a:pt x="1" y="483"/>
                      <a:pt x="51" y="533"/>
                    </a:cubicBezTo>
                    <a:lnTo>
                      <a:pt x="2357" y="2964"/>
                    </a:lnTo>
                    <a:cubicBezTo>
                      <a:pt x="2382" y="2989"/>
                      <a:pt x="2432" y="3014"/>
                      <a:pt x="2482" y="3014"/>
                    </a:cubicBezTo>
                    <a:cubicBezTo>
                      <a:pt x="2507" y="3014"/>
                      <a:pt x="2557" y="2989"/>
                      <a:pt x="2582" y="2964"/>
                    </a:cubicBezTo>
                    <a:lnTo>
                      <a:pt x="5114" y="257"/>
                    </a:lnTo>
                    <a:cubicBezTo>
                      <a:pt x="5164" y="207"/>
                      <a:pt x="5164" y="107"/>
                      <a:pt x="5114" y="57"/>
                    </a:cubicBezTo>
                    <a:cubicBezTo>
                      <a:pt x="5076" y="19"/>
                      <a:pt x="5032" y="0"/>
                      <a:pt x="499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268;p25"/>
              <p:cNvSpPr/>
              <p:nvPr/>
            </p:nvSpPr>
            <p:spPr>
              <a:xfrm>
                <a:off x="7735300" y="4230525"/>
                <a:ext cx="8175" cy="347150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3886" extrusionOk="0">
                    <a:moveTo>
                      <a:pt x="176" y="0"/>
                    </a:moveTo>
                    <a:cubicBezTo>
                      <a:pt x="101" y="0"/>
                      <a:pt x="26" y="75"/>
                      <a:pt x="26" y="151"/>
                    </a:cubicBezTo>
                    <a:lnTo>
                      <a:pt x="1" y="13710"/>
                    </a:lnTo>
                    <a:cubicBezTo>
                      <a:pt x="1" y="13810"/>
                      <a:pt x="76" y="13885"/>
                      <a:pt x="151" y="13885"/>
                    </a:cubicBezTo>
                    <a:cubicBezTo>
                      <a:pt x="251" y="13885"/>
                      <a:pt x="301" y="13810"/>
                      <a:pt x="301" y="13710"/>
                    </a:cubicBezTo>
                    <a:lnTo>
                      <a:pt x="326" y="151"/>
                    </a:lnTo>
                    <a:cubicBezTo>
                      <a:pt x="326" y="75"/>
                      <a:pt x="276" y="0"/>
                      <a:pt x="17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269;p25"/>
              <p:cNvSpPr/>
              <p:nvPr/>
            </p:nvSpPr>
            <p:spPr>
              <a:xfrm>
                <a:off x="7020375" y="3178900"/>
                <a:ext cx="69575" cy="367150"/>
              </a:xfrm>
              <a:custGeom>
                <a:avLst/>
                <a:gdLst/>
                <a:ahLst/>
                <a:cxnLst/>
                <a:rect l="l" t="t" r="r" b="b"/>
                <a:pathLst>
                  <a:path w="2783" h="14686" extrusionOk="0">
                    <a:moveTo>
                      <a:pt x="397" y="0"/>
                    </a:moveTo>
                    <a:cubicBezTo>
                      <a:pt x="249" y="0"/>
                      <a:pt x="101" y="104"/>
                      <a:pt x="101" y="286"/>
                    </a:cubicBezTo>
                    <a:lnTo>
                      <a:pt x="1" y="14622"/>
                    </a:lnTo>
                    <a:cubicBezTo>
                      <a:pt x="74" y="14665"/>
                      <a:pt x="152" y="14686"/>
                      <a:pt x="227" y="14686"/>
                    </a:cubicBezTo>
                    <a:cubicBezTo>
                      <a:pt x="408" y="14686"/>
                      <a:pt x="574" y="14566"/>
                      <a:pt x="628" y="14371"/>
                    </a:cubicBezTo>
                    <a:lnTo>
                      <a:pt x="2708" y="7454"/>
                    </a:lnTo>
                    <a:cubicBezTo>
                      <a:pt x="2783" y="7203"/>
                      <a:pt x="2783" y="6927"/>
                      <a:pt x="2708" y="6677"/>
                    </a:cubicBezTo>
                    <a:lnTo>
                      <a:pt x="678" y="210"/>
                    </a:lnTo>
                    <a:cubicBezTo>
                      <a:pt x="633" y="66"/>
                      <a:pt x="515" y="0"/>
                      <a:pt x="39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270;p25"/>
              <p:cNvSpPr/>
              <p:nvPr/>
            </p:nvSpPr>
            <p:spPr>
              <a:xfrm>
                <a:off x="6741625" y="3563775"/>
                <a:ext cx="288675" cy="150075"/>
              </a:xfrm>
              <a:custGeom>
                <a:avLst/>
                <a:gdLst/>
                <a:ahLst/>
                <a:cxnLst/>
                <a:rect l="l" t="t" r="r" b="b"/>
                <a:pathLst>
                  <a:path w="11547" h="6003" extrusionOk="0">
                    <a:moveTo>
                      <a:pt x="11198" y="1"/>
                    </a:moveTo>
                    <a:cubicBezTo>
                      <a:pt x="11160" y="1"/>
                      <a:pt x="11118" y="9"/>
                      <a:pt x="11076" y="29"/>
                    </a:cubicBezTo>
                    <a:lnTo>
                      <a:pt x="23" y="5643"/>
                    </a:lnTo>
                    <a:cubicBezTo>
                      <a:pt x="1" y="5842"/>
                      <a:pt x="174" y="6002"/>
                      <a:pt x="371" y="6002"/>
                    </a:cubicBezTo>
                    <a:cubicBezTo>
                      <a:pt x="397" y="6002"/>
                      <a:pt x="423" y="5999"/>
                      <a:pt x="449" y="5993"/>
                    </a:cubicBezTo>
                    <a:lnTo>
                      <a:pt x="6564" y="4765"/>
                    </a:lnTo>
                    <a:cubicBezTo>
                      <a:pt x="6790" y="4740"/>
                      <a:pt x="6991" y="4615"/>
                      <a:pt x="7141" y="4465"/>
                    </a:cubicBezTo>
                    <a:lnTo>
                      <a:pt x="11377" y="430"/>
                    </a:lnTo>
                    <a:cubicBezTo>
                      <a:pt x="11546" y="260"/>
                      <a:pt x="11411" y="1"/>
                      <a:pt x="1119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" name="Google Shape;271;p25"/>
              <p:cNvSpPr/>
              <p:nvPr/>
            </p:nvSpPr>
            <p:spPr>
              <a:xfrm>
                <a:off x="7020375" y="3233650"/>
                <a:ext cx="69575" cy="312400"/>
              </a:xfrm>
              <a:custGeom>
                <a:avLst/>
                <a:gdLst/>
                <a:ahLst/>
                <a:cxnLst/>
                <a:rect l="l" t="t" r="r" b="b"/>
                <a:pathLst>
                  <a:path w="2783" h="12496" extrusionOk="0">
                    <a:moveTo>
                      <a:pt x="1304" y="0"/>
                    </a:moveTo>
                    <a:lnTo>
                      <a:pt x="1304" y="0"/>
                    </a:lnTo>
                    <a:cubicBezTo>
                      <a:pt x="903" y="827"/>
                      <a:pt x="1129" y="1880"/>
                      <a:pt x="1329" y="2732"/>
                    </a:cubicBezTo>
                    <a:cubicBezTo>
                      <a:pt x="1555" y="3660"/>
                      <a:pt x="1906" y="4587"/>
                      <a:pt x="1956" y="5564"/>
                    </a:cubicBezTo>
                    <a:cubicBezTo>
                      <a:pt x="2056" y="7218"/>
                      <a:pt x="1204" y="8522"/>
                      <a:pt x="26" y="9499"/>
                    </a:cubicBezTo>
                    <a:lnTo>
                      <a:pt x="1" y="12432"/>
                    </a:lnTo>
                    <a:cubicBezTo>
                      <a:pt x="74" y="12475"/>
                      <a:pt x="152" y="12496"/>
                      <a:pt x="227" y="12496"/>
                    </a:cubicBezTo>
                    <a:cubicBezTo>
                      <a:pt x="408" y="12496"/>
                      <a:pt x="574" y="12376"/>
                      <a:pt x="628" y="12181"/>
                    </a:cubicBezTo>
                    <a:lnTo>
                      <a:pt x="2708" y="5264"/>
                    </a:lnTo>
                    <a:cubicBezTo>
                      <a:pt x="2783" y="5013"/>
                      <a:pt x="2783" y="4737"/>
                      <a:pt x="2708" y="4487"/>
                    </a:cubicBezTo>
                    <a:lnTo>
                      <a:pt x="130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" name="Google Shape;272;p25"/>
              <p:cNvSpPr/>
              <p:nvPr/>
            </p:nvSpPr>
            <p:spPr>
              <a:xfrm>
                <a:off x="6741625" y="3593925"/>
                <a:ext cx="264375" cy="119925"/>
              </a:xfrm>
              <a:custGeom>
                <a:avLst/>
                <a:gdLst/>
                <a:ahLst/>
                <a:cxnLst/>
                <a:rect l="l" t="t" r="r" b="b"/>
                <a:pathLst>
                  <a:path w="10575" h="4797" extrusionOk="0">
                    <a:moveTo>
                      <a:pt x="10575" y="0"/>
                    </a:moveTo>
                    <a:lnTo>
                      <a:pt x="10575" y="0"/>
                    </a:lnTo>
                    <a:cubicBezTo>
                      <a:pt x="9697" y="627"/>
                      <a:pt x="8093" y="1003"/>
                      <a:pt x="7542" y="1329"/>
                    </a:cubicBezTo>
                    <a:cubicBezTo>
                      <a:pt x="7191" y="1554"/>
                      <a:pt x="6991" y="1905"/>
                      <a:pt x="6665" y="2156"/>
                    </a:cubicBezTo>
                    <a:cubicBezTo>
                      <a:pt x="6414" y="2381"/>
                      <a:pt x="6088" y="2532"/>
                      <a:pt x="5788" y="2657"/>
                    </a:cubicBezTo>
                    <a:cubicBezTo>
                      <a:pt x="5036" y="2958"/>
                      <a:pt x="4259" y="3309"/>
                      <a:pt x="3432" y="3334"/>
                    </a:cubicBezTo>
                    <a:cubicBezTo>
                      <a:pt x="3081" y="3334"/>
                      <a:pt x="2730" y="3309"/>
                      <a:pt x="2404" y="3234"/>
                    </a:cubicBezTo>
                    <a:lnTo>
                      <a:pt x="23" y="4437"/>
                    </a:lnTo>
                    <a:cubicBezTo>
                      <a:pt x="1" y="4636"/>
                      <a:pt x="174" y="4796"/>
                      <a:pt x="371" y="4796"/>
                    </a:cubicBezTo>
                    <a:cubicBezTo>
                      <a:pt x="397" y="4796"/>
                      <a:pt x="423" y="4793"/>
                      <a:pt x="449" y="4787"/>
                    </a:cubicBezTo>
                    <a:lnTo>
                      <a:pt x="6564" y="3559"/>
                    </a:lnTo>
                    <a:cubicBezTo>
                      <a:pt x="6790" y="3534"/>
                      <a:pt x="6991" y="3409"/>
                      <a:pt x="7141" y="3259"/>
                    </a:cubicBezTo>
                    <a:lnTo>
                      <a:pt x="1057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273;p25"/>
              <p:cNvSpPr/>
              <p:nvPr/>
            </p:nvSpPr>
            <p:spPr>
              <a:xfrm>
                <a:off x="7037925" y="3550700"/>
                <a:ext cx="49525" cy="868450"/>
              </a:xfrm>
              <a:custGeom>
                <a:avLst/>
                <a:gdLst/>
                <a:ahLst/>
                <a:cxnLst/>
                <a:rect l="l" t="t" r="r" b="b"/>
                <a:pathLst>
                  <a:path w="1981" h="34738" extrusionOk="0">
                    <a:moveTo>
                      <a:pt x="978" y="0"/>
                    </a:moveTo>
                    <a:cubicBezTo>
                      <a:pt x="452" y="0"/>
                      <a:pt x="1" y="151"/>
                      <a:pt x="1" y="326"/>
                    </a:cubicBezTo>
                    <a:lnTo>
                      <a:pt x="1" y="34737"/>
                    </a:lnTo>
                    <a:lnTo>
                      <a:pt x="1981" y="34737"/>
                    </a:lnTo>
                    <a:lnTo>
                      <a:pt x="1981" y="326"/>
                    </a:lnTo>
                    <a:cubicBezTo>
                      <a:pt x="1981" y="151"/>
                      <a:pt x="1530" y="0"/>
                      <a:pt x="97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" name="Google Shape;274;p25"/>
              <p:cNvSpPr/>
              <p:nvPr/>
            </p:nvSpPr>
            <p:spPr>
              <a:xfrm>
                <a:off x="7021650" y="3528750"/>
                <a:ext cx="125325" cy="68950"/>
              </a:xfrm>
              <a:custGeom>
                <a:avLst/>
                <a:gdLst/>
                <a:ahLst/>
                <a:cxnLst/>
                <a:rect l="l" t="t" r="r" b="b"/>
                <a:pathLst>
                  <a:path w="5013" h="2758" extrusionOk="0">
                    <a:moveTo>
                      <a:pt x="1379" y="1"/>
                    </a:moveTo>
                    <a:cubicBezTo>
                      <a:pt x="627" y="1"/>
                      <a:pt x="0" y="602"/>
                      <a:pt x="0" y="1379"/>
                    </a:cubicBezTo>
                    <a:cubicBezTo>
                      <a:pt x="0" y="2131"/>
                      <a:pt x="627" y="2758"/>
                      <a:pt x="1379" y="2758"/>
                    </a:cubicBezTo>
                    <a:lnTo>
                      <a:pt x="3634" y="2758"/>
                    </a:lnTo>
                    <a:cubicBezTo>
                      <a:pt x="4386" y="2758"/>
                      <a:pt x="5013" y="2131"/>
                      <a:pt x="5013" y="1379"/>
                    </a:cubicBezTo>
                    <a:cubicBezTo>
                      <a:pt x="5013" y="602"/>
                      <a:pt x="4386" y="1"/>
                      <a:pt x="363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275;p25"/>
              <p:cNvSpPr/>
              <p:nvPr/>
            </p:nvSpPr>
            <p:spPr>
              <a:xfrm>
                <a:off x="6989675" y="3528750"/>
                <a:ext cx="77100" cy="71475"/>
              </a:xfrm>
              <a:custGeom>
                <a:avLst/>
                <a:gdLst/>
                <a:ahLst/>
                <a:cxnLst/>
                <a:rect l="l" t="t" r="r" b="b"/>
                <a:pathLst>
                  <a:path w="3084" h="2859" extrusionOk="0">
                    <a:moveTo>
                      <a:pt x="1555" y="1"/>
                    </a:moveTo>
                    <a:cubicBezTo>
                      <a:pt x="703" y="1"/>
                      <a:pt x="1" y="628"/>
                      <a:pt x="1" y="1430"/>
                    </a:cubicBezTo>
                    <a:cubicBezTo>
                      <a:pt x="1" y="2232"/>
                      <a:pt x="703" y="2858"/>
                      <a:pt x="1555" y="2858"/>
                    </a:cubicBezTo>
                    <a:cubicBezTo>
                      <a:pt x="2407" y="2858"/>
                      <a:pt x="3084" y="2232"/>
                      <a:pt x="3084" y="1430"/>
                    </a:cubicBezTo>
                    <a:cubicBezTo>
                      <a:pt x="3084" y="628"/>
                      <a:pt x="2407" y="1"/>
                      <a:pt x="155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" name="Google Shape;276;p25"/>
              <p:cNvSpPr/>
              <p:nvPr/>
            </p:nvSpPr>
            <p:spPr>
              <a:xfrm>
                <a:off x="7025400" y="3560725"/>
                <a:ext cx="121575" cy="16925"/>
              </a:xfrm>
              <a:custGeom>
                <a:avLst/>
                <a:gdLst/>
                <a:ahLst/>
                <a:cxnLst/>
                <a:rect l="l" t="t" r="r" b="b"/>
                <a:pathLst>
                  <a:path w="4863" h="677" extrusionOk="0">
                    <a:moveTo>
                      <a:pt x="351" y="0"/>
                    </a:moveTo>
                    <a:cubicBezTo>
                      <a:pt x="176" y="0"/>
                      <a:pt x="0" y="151"/>
                      <a:pt x="0" y="326"/>
                    </a:cubicBezTo>
                    <a:cubicBezTo>
                      <a:pt x="0" y="526"/>
                      <a:pt x="176" y="677"/>
                      <a:pt x="351" y="677"/>
                    </a:cubicBezTo>
                    <a:lnTo>
                      <a:pt x="4512" y="677"/>
                    </a:lnTo>
                    <a:cubicBezTo>
                      <a:pt x="4712" y="677"/>
                      <a:pt x="4863" y="526"/>
                      <a:pt x="4863" y="326"/>
                    </a:cubicBezTo>
                    <a:cubicBezTo>
                      <a:pt x="4863" y="151"/>
                      <a:pt x="4712" y="0"/>
                      <a:pt x="451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" name="Google Shape;277;p25"/>
              <p:cNvSpPr/>
              <p:nvPr/>
            </p:nvSpPr>
            <p:spPr>
              <a:xfrm>
                <a:off x="7044825" y="3567175"/>
                <a:ext cx="281050" cy="162500"/>
              </a:xfrm>
              <a:custGeom>
                <a:avLst/>
                <a:gdLst/>
                <a:ahLst/>
                <a:cxnLst/>
                <a:rect l="l" t="t" r="r" b="b"/>
                <a:pathLst>
                  <a:path w="11242" h="6500" extrusionOk="0">
                    <a:moveTo>
                      <a:pt x="335" y="0"/>
                    </a:moveTo>
                    <a:cubicBezTo>
                      <a:pt x="142" y="0"/>
                      <a:pt x="0" y="154"/>
                      <a:pt x="0" y="344"/>
                    </a:cubicBezTo>
                    <a:lnTo>
                      <a:pt x="10777" y="6459"/>
                    </a:lnTo>
                    <a:cubicBezTo>
                      <a:pt x="10824" y="6487"/>
                      <a:pt x="10871" y="6499"/>
                      <a:pt x="10915" y="6499"/>
                    </a:cubicBezTo>
                    <a:cubicBezTo>
                      <a:pt x="11106" y="6499"/>
                      <a:pt x="11241" y="6266"/>
                      <a:pt x="11078" y="6083"/>
                    </a:cubicBezTo>
                    <a:lnTo>
                      <a:pt x="7068" y="1847"/>
                    </a:lnTo>
                    <a:cubicBezTo>
                      <a:pt x="6893" y="1697"/>
                      <a:pt x="6692" y="1572"/>
                      <a:pt x="6492" y="1522"/>
                    </a:cubicBezTo>
                    <a:lnTo>
                      <a:pt x="452" y="18"/>
                    </a:lnTo>
                    <a:cubicBezTo>
                      <a:pt x="411" y="6"/>
                      <a:pt x="372" y="0"/>
                      <a:pt x="33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278;p25"/>
              <p:cNvSpPr/>
              <p:nvPr/>
            </p:nvSpPr>
            <p:spPr>
              <a:xfrm>
                <a:off x="7087425" y="3575125"/>
                <a:ext cx="238450" cy="154550"/>
              </a:xfrm>
              <a:custGeom>
                <a:avLst/>
                <a:gdLst/>
                <a:ahLst/>
                <a:cxnLst/>
                <a:rect l="l" t="t" r="r" b="b"/>
                <a:pathLst>
                  <a:path w="9538" h="6182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251" y="903"/>
                      <a:pt x="1154" y="1254"/>
                      <a:pt x="2106" y="1454"/>
                    </a:cubicBezTo>
                    <a:cubicBezTo>
                      <a:pt x="3259" y="1680"/>
                      <a:pt x="4412" y="1805"/>
                      <a:pt x="5364" y="2532"/>
                    </a:cubicBezTo>
                    <a:cubicBezTo>
                      <a:pt x="6166" y="3133"/>
                      <a:pt x="6492" y="3885"/>
                      <a:pt x="6567" y="4737"/>
                    </a:cubicBezTo>
                    <a:lnTo>
                      <a:pt x="9073" y="6141"/>
                    </a:lnTo>
                    <a:cubicBezTo>
                      <a:pt x="9120" y="6169"/>
                      <a:pt x="9167" y="6181"/>
                      <a:pt x="9211" y="6181"/>
                    </a:cubicBezTo>
                    <a:cubicBezTo>
                      <a:pt x="9402" y="6181"/>
                      <a:pt x="9537" y="5948"/>
                      <a:pt x="9374" y="5765"/>
                    </a:cubicBezTo>
                    <a:lnTo>
                      <a:pt x="5364" y="1529"/>
                    </a:lnTo>
                    <a:cubicBezTo>
                      <a:pt x="5189" y="1379"/>
                      <a:pt x="4988" y="1254"/>
                      <a:pt x="4788" y="1204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279;p25"/>
              <p:cNvSpPr/>
              <p:nvPr/>
            </p:nvSpPr>
            <p:spPr>
              <a:xfrm>
                <a:off x="7007225" y="4062600"/>
                <a:ext cx="384125" cy="506925"/>
              </a:xfrm>
              <a:custGeom>
                <a:avLst/>
                <a:gdLst/>
                <a:ahLst/>
                <a:cxnLst/>
                <a:rect l="l" t="t" r="r" b="b"/>
                <a:pathLst>
                  <a:path w="15365" h="20277" extrusionOk="0">
                    <a:moveTo>
                      <a:pt x="1" y="0"/>
                    </a:moveTo>
                    <a:lnTo>
                      <a:pt x="1" y="20276"/>
                    </a:lnTo>
                    <a:lnTo>
                      <a:pt x="15364" y="20276"/>
                    </a:lnTo>
                    <a:lnTo>
                      <a:pt x="1536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280;p25"/>
              <p:cNvSpPr/>
              <p:nvPr/>
            </p:nvSpPr>
            <p:spPr>
              <a:xfrm>
                <a:off x="7200200" y="3870875"/>
                <a:ext cx="199275" cy="698650"/>
              </a:xfrm>
              <a:custGeom>
                <a:avLst/>
                <a:gdLst/>
                <a:ahLst/>
                <a:cxnLst/>
                <a:rect l="l" t="t" r="r" b="b"/>
                <a:pathLst>
                  <a:path w="7971" h="27946" extrusionOk="0">
                    <a:moveTo>
                      <a:pt x="7896" y="0"/>
                    </a:moveTo>
                    <a:lnTo>
                      <a:pt x="1" y="7669"/>
                    </a:lnTo>
                    <a:lnTo>
                      <a:pt x="1" y="27945"/>
                    </a:lnTo>
                    <a:lnTo>
                      <a:pt x="7971" y="27945"/>
                    </a:lnTo>
                    <a:lnTo>
                      <a:pt x="789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" name="Google Shape;281;p25"/>
              <p:cNvSpPr/>
              <p:nvPr/>
            </p:nvSpPr>
            <p:spPr>
              <a:xfrm>
                <a:off x="7007225" y="3870825"/>
                <a:ext cx="390425" cy="191800"/>
              </a:xfrm>
              <a:custGeom>
                <a:avLst/>
                <a:gdLst/>
                <a:ahLst/>
                <a:cxnLst/>
                <a:rect l="l" t="t" r="r" b="b"/>
                <a:pathLst>
                  <a:path w="15617" h="7672" extrusionOk="0">
                    <a:moveTo>
                      <a:pt x="15616" y="1"/>
                    </a:moveTo>
                    <a:cubicBezTo>
                      <a:pt x="15616" y="1"/>
                      <a:pt x="15616" y="1"/>
                      <a:pt x="15615" y="2"/>
                    </a:cubicBezTo>
                    <a:lnTo>
                      <a:pt x="15615" y="2"/>
                    </a:lnTo>
                    <a:cubicBezTo>
                      <a:pt x="15616" y="1"/>
                      <a:pt x="15616" y="1"/>
                      <a:pt x="15616" y="1"/>
                    </a:cubicBezTo>
                    <a:close/>
                    <a:moveTo>
                      <a:pt x="8948" y="2"/>
                    </a:moveTo>
                    <a:lnTo>
                      <a:pt x="1" y="7671"/>
                    </a:lnTo>
                    <a:lnTo>
                      <a:pt x="7720" y="7671"/>
                    </a:lnTo>
                    <a:cubicBezTo>
                      <a:pt x="7720" y="7671"/>
                      <a:pt x="15486" y="124"/>
                      <a:pt x="15615" y="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" name="Google Shape;282;p25"/>
              <p:cNvSpPr/>
              <p:nvPr/>
            </p:nvSpPr>
            <p:spPr>
              <a:xfrm>
                <a:off x="7056725" y="4140925"/>
                <a:ext cx="10675" cy="443625"/>
              </a:xfrm>
              <a:custGeom>
                <a:avLst/>
                <a:gdLst/>
                <a:ahLst/>
                <a:cxnLst/>
                <a:rect l="l" t="t" r="r" b="b"/>
                <a:pathLst>
                  <a:path w="427" h="17745" extrusionOk="0">
                    <a:moveTo>
                      <a:pt x="1" y="0"/>
                    </a:moveTo>
                    <a:lnTo>
                      <a:pt x="1" y="17745"/>
                    </a:lnTo>
                    <a:lnTo>
                      <a:pt x="427" y="17745"/>
                    </a:lnTo>
                    <a:lnTo>
                      <a:pt x="42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283;p25"/>
              <p:cNvSpPr/>
              <p:nvPr/>
            </p:nvSpPr>
            <p:spPr>
              <a:xfrm>
                <a:off x="7097450" y="4135900"/>
                <a:ext cx="10675" cy="443650"/>
              </a:xfrm>
              <a:custGeom>
                <a:avLst/>
                <a:gdLst/>
                <a:ahLst/>
                <a:cxnLst/>
                <a:rect l="l" t="t" r="r" b="b"/>
                <a:pathLst>
                  <a:path w="427" h="17746" extrusionOk="0">
                    <a:moveTo>
                      <a:pt x="1" y="1"/>
                    </a:moveTo>
                    <a:lnTo>
                      <a:pt x="1" y="17745"/>
                    </a:lnTo>
                    <a:lnTo>
                      <a:pt x="427" y="17745"/>
                    </a:lnTo>
                    <a:lnTo>
                      <a:pt x="42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" name="Google Shape;284;p25"/>
              <p:cNvSpPr/>
              <p:nvPr/>
            </p:nvSpPr>
            <p:spPr>
              <a:xfrm>
                <a:off x="7143200" y="4140925"/>
                <a:ext cx="10675" cy="443625"/>
              </a:xfrm>
              <a:custGeom>
                <a:avLst/>
                <a:gdLst/>
                <a:ahLst/>
                <a:cxnLst/>
                <a:rect l="l" t="t" r="r" b="b"/>
                <a:pathLst>
                  <a:path w="427" h="17745" extrusionOk="0">
                    <a:moveTo>
                      <a:pt x="0" y="0"/>
                    </a:moveTo>
                    <a:lnTo>
                      <a:pt x="0" y="17745"/>
                    </a:lnTo>
                    <a:lnTo>
                      <a:pt x="426" y="17745"/>
                    </a:lnTo>
                    <a:lnTo>
                      <a:pt x="42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" name="Google Shape;285;p25"/>
              <p:cNvSpPr/>
              <p:nvPr/>
            </p:nvSpPr>
            <p:spPr>
              <a:xfrm>
                <a:off x="6205850" y="4162775"/>
                <a:ext cx="647325" cy="317150"/>
              </a:xfrm>
              <a:custGeom>
                <a:avLst/>
                <a:gdLst/>
                <a:ahLst/>
                <a:cxnLst/>
                <a:rect l="l" t="t" r="r" b="b"/>
                <a:pathLst>
                  <a:path w="25893" h="12686" extrusionOk="0">
                    <a:moveTo>
                      <a:pt x="25892" y="0"/>
                    </a:moveTo>
                    <a:cubicBezTo>
                      <a:pt x="25892" y="0"/>
                      <a:pt x="25890" y="1"/>
                      <a:pt x="25888" y="3"/>
                    </a:cubicBezTo>
                    <a:lnTo>
                      <a:pt x="25890" y="3"/>
                    </a:lnTo>
                    <a:cubicBezTo>
                      <a:pt x="25892" y="1"/>
                      <a:pt x="25893" y="0"/>
                      <a:pt x="25892" y="0"/>
                    </a:cubicBezTo>
                    <a:close/>
                    <a:moveTo>
                      <a:pt x="14837" y="3"/>
                    </a:moveTo>
                    <a:lnTo>
                      <a:pt x="0" y="12685"/>
                    </a:lnTo>
                    <a:lnTo>
                      <a:pt x="12782" y="12685"/>
                    </a:lnTo>
                    <a:cubicBezTo>
                      <a:pt x="12782" y="12685"/>
                      <a:pt x="14361" y="11156"/>
                      <a:pt x="16416" y="9151"/>
                    </a:cubicBezTo>
                    <a:cubicBezTo>
                      <a:pt x="20245" y="5445"/>
                      <a:pt x="25711" y="148"/>
                      <a:pt x="25888" y="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" name="Google Shape;286;p25"/>
              <p:cNvSpPr/>
              <p:nvPr/>
            </p:nvSpPr>
            <p:spPr>
              <a:xfrm>
                <a:off x="6603100" y="4334525"/>
                <a:ext cx="36350" cy="247525"/>
              </a:xfrm>
              <a:custGeom>
                <a:avLst/>
                <a:gdLst/>
                <a:ahLst/>
                <a:cxnLst/>
                <a:rect l="l" t="t" r="r" b="b"/>
                <a:pathLst>
                  <a:path w="1454" h="9901" extrusionOk="0">
                    <a:moveTo>
                      <a:pt x="827" y="1"/>
                    </a:moveTo>
                    <a:cubicBezTo>
                      <a:pt x="501" y="1"/>
                      <a:pt x="226" y="276"/>
                      <a:pt x="201" y="602"/>
                    </a:cubicBezTo>
                    <a:lnTo>
                      <a:pt x="0" y="9274"/>
                    </a:lnTo>
                    <a:cubicBezTo>
                      <a:pt x="0" y="9625"/>
                      <a:pt x="276" y="9900"/>
                      <a:pt x="602" y="9900"/>
                    </a:cubicBezTo>
                    <a:lnTo>
                      <a:pt x="627" y="9900"/>
                    </a:lnTo>
                    <a:cubicBezTo>
                      <a:pt x="953" y="9900"/>
                      <a:pt x="1228" y="9625"/>
                      <a:pt x="1228" y="9299"/>
                    </a:cubicBezTo>
                    <a:lnTo>
                      <a:pt x="1429" y="627"/>
                    </a:lnTo>
                    <a:cubicBezTo>
                      <a:pt x="1454" y="301"/>
                      <a:pt x="1178" y="26"/>
                      <a:pt x="82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287;p25"/>
              <p:cNvSpPr/>
              <p:nvPr/>
            </p:nvSpPr>
            <p:spPr>
              <a:xfrm>
                <a:off x="6408850" y="4155875"/>
                <a:ext cx="365950" cy="337200"/>
              </a:xfrm>
              <a:custGeom>
                <a:avLst/>
                <a:gdLst/>
                <a:ahLst/>
                <a:cxnLst/>
                <a:rect l="l" t="t" r="r" b="b"/>
                <a:pathLst>
                  <a:path w="14638" h="13488" extrusionOk="0">
                    <a:moveTo>
                      <a:pt x="14400" y="0"/>
                    </a:moveTo>
                    <a:cubicBezTo>
                      <a:pt x="14347" y="0"/>
                      <a:pt x="14296" y="19"/>
                      <a:pt x="14261" y="54"/>
                    </a:cubicBezTo>
                    <a:lnTo>
                      <a:pt x="76" y="13112"/>
                    </a:lnTo>
                    <a:cubicBezTo>
                      <a:pt x="1" y="13187"/>
                      <a:pt x="1" y="13337"/>
                      <a:pt x="76" y="13412"/>
                    </a:cubicBezTo>
                    <a:cubicBezTo>
                      <a:pt x="126" y="13463"/>
                      <a:pt x="176" y="13488"/>
                      <a:pt x="226" y="13488"/>
                    </a:cubicBezTo>
                    <a:cubicBezTo>
                      <a:pt x="276" y="13488"/>
                      <a:pt x="326" y="13463"/>
                      <a:pt x="377" y="13437"/>
                    </a:cubicBezTo>
                    <a:lnTo>
                      <a:pt x="14562" y="380"/>
                    </a:lnTo>
                    <a:cubicBezTo>
                      <a:pt x="14637" y="305"/>
                      <a:pt x="14637" y="154"/>
                      <a:pt x="14562" y="79"/>
                    </a:cubicBezTo>
                    <a:cubicBezTo>
                      <a:pt x="14522" y="25"/>
                      <a:pt x="14460" y="0"/>
                      <a:pt x="144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288;p25"/>
              <p:cNvSpPr/>
              <p:nvPr/>
            </p:nvSpPr>
            <p:spPr>
              <a:xfrm>
                <a:off x="6278525" y="4148350"/>
                <a:ext cx="386625" cy="337200"/>
              </a:xfrm>
              <a:custGeom>
                <a:avLst/>
                <a:gdLst/>
                <a:ahLst/>
                <a:cxnLst/>
                <a:rect l="l" t="t" r="r" b="b"/>
                <a:pathLst>
                  <a:path w="15465" h="13488" extrusionOk="0">
                    <a:moveTo>
                      <a:pt x="15237" y="1"/>
                    </a:moveTo>
                    <a:cubicBezTo>
                      <a:pt x="15187" y="1"/>
                      <a:pt x="15135" y="19"/>
                      <a:pt x="15088" y="54"/>
                    </a:cubicBezTo>
                    <a:lnTo>
                      <a:pt x="101" y="13112"/>
                    </a:lnTo>
                    <a:cubicBezTo>
                      <a:pt x="1" y="13187"/>
                      <a:pt x="1" y="13312"/>
                      <a:pt x="76" y="13413"/>
                    </a:cubicBezTo>
                    <a:cubicBezTo>
                      <a:pt x="126" y="13463"/>
                      <a:pt x="176" y="13488"/>
                      <a:pt x="251" y="13488"/>
                    </a:cubicBezTo>
                    <a:cubicBezTo>
                      <a:pt x="301" y="13488"/>
                      <a:pt x="351" y="13463"/>
                      <a:pt x="402" y="13438"/>
                    </a:cubicBezTo>
                    <a:lnTo>
                      <a:pt x="15364" y="380"/>
                    </a:lnTo>
                    <a:cubicBezTo>
                      <a:pt x="15464" y="305"/>
                      <a:pt x="15464" y="179"/>
                      <a:pt x="15389" y="79"/>
                    </a:cubicBezTo>
                    <a:cubicBezTo>
                      <a:pt x="15349" y="26"/>
                      <a:pt x="15294" y="1"/>
                      <a:pt x="1523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" name="Google Shape;289;p25"/>
              <p:cNvSpPr/>
              <p:nvPr/>
            </p:nvSpPr>
            <p:spPr>
              <a:xfrm>
                <a:off x="6488425" y="4224875"/>
                <a:ext cx="298900" cy="10675"/>
              </a:xfrm>
              <a:custGeom>
                <a:avLst/>
                <a:gdLst/>
                <a:ahLst/>
                <a:cxnLst/>
                <a:rect l="l" t="t" r="r" b="b"/>
                <a:pathLst>
                  <a:path w="11956" h="427" extrusionOk="0">
                    <a:moveTo>
                      <a:pt x="201" y="1"/>
                    </a:moveTo>
                    <a:cubicBezTo>
                      <a:pt x="101" y="1"/>
                      <a:pt x="1" y="101"/>
                      <a:pt x="1" y="226"/>
                    </a:cubicBezTo>
                    <a:cubicBezTo>
                      <a:pt x="1" y="327"/>
                      <a:pt x="101" y="427"/>
                      <a:pt x="201" y="427"/>
                    </a:cubicBezTo>
                    <a:lnTo>
                      <a:pt x="11730" y="427"/>
                    </a:lnTo>
                    <a:cubicBezTo>
                      <a:pt x="11855" y="427"/>
                      <a:pt x="11956" y="327"/>
                      <a:pt x="11956" y="226"/>
                    </a:cubicBezTo>
                    <a:cubicBezTo>
                      <a:pt x="11956" y="101"/>
                      <a:pt x="11855" y="1"/>
                      <a:pt x="117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" name="Google Shape;290;p25"/>
              <p:cNvSpPr/>
              <p:nvPr/>
            </p:nvSpPr>
            <p:spPr>
              <a:xfrm>
                <a:off x="6390050" y="4305075"/>
                <a:ext cx="314575" cy="8800"/>
              </a:xfrm>
              <a:custGeom>
                <a:avLst/>
                <a:gdLst/>
                <a:ahLst/>
                <a:cxnLst/>
                <a:rect l="l" t="t" r="r" b="b"/>
                <a:pathLst>
                  <a:path w="12583" h="352" extrusionOk="0">
                    <a:moveTo>
                      <a:pt x="176" y="1"/>
                    </a:moveTo>
                    <a:cubicBezTo>
                      <a:pt x="76" y="1"/>
                      <a:pt x="1" y="76"/>
                      <a:pt x="1" y="176"/>
                    </a:cubicBezTo>
                    <a:cubicBezTo>
                      <a:pt x="1" y="276"/>
                      <a:pt x="76" y="352"/>
                      <a:pt x="176" y="352"/>
                    </a:cubicBezTo>
                    <a:lnTo>
                      <a:pt x="12407" y="352"/>
                    </a:lnTo>
                    <a:cubicBezTo>
                      <a:pt x="12507" y="352"/>
                      <a:pt x="12582" y="276"/>
                      <a:pt x="12582" y="176"/>
                    </a:cubicBezTo>
                    <a:cubicBezTo>
                      <a:pt x="12582" y="76"/>
                      <a:pt x="12507" y="1"/>
                      <a:pt x="1240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" name="Google Shape;291;p25"/>
              <p:cNvSpPr/>
              <p:nvPr/>
            </p:nvSpPr>
            <p:spPr>
              <a:xfrm>
                <a:off x="6300450" y="4389050"/>
                <a:ext cx="315200" cy="8800"/>
              </a:xfrm>
              <a:custGeom>
                <a:avLst/>
                <a:gdLst/>
                <a:ahLst/>
                <a:cxnLst/>
                <a:rect l="l" t="t" r="r" b="b"/>
                <a:pathLst>
                  <a:path w="12608" h="352" extrusionOk="0">
                    <a:moveTo>
                      <a:pt x="176" y="0"/>
                    </a:moveTo>
                    <a:cubicBezTo>
                      <a:pt x="76" y="0"/>
                      <a:pt x="1" y="75"/>
                      <a:pt x="1" y="176"/>
                    </a:cubicBezTo>
                    <a:cubicBezTo>
                      <a:pt x="1" y="276"/>
                      <a:pt x="76" y="351"/>
                      <a:pt x="176" y="351"/>
                    </a:cubicBezTo>
                    <a:lnTo>
                      <a:pt x="12407" y="351"/>
                    </a:lnTo>
                    <a:cubicBezTo>
                      <a:pt x="12507" y="351"/>
                      <a:pt x="12607" y="276"/>
                      <a:pt x="12607" y="176"/>
                    </a:cubicBezTo>
                    <a:cubicBezTo>
                      <a:pt x="12607" y="75"/>
                      <a:pt x="12507" y="0"/>
                      <a:pt x="1240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" name="Google Shape;292;p25"/>
              <p:cNvSpPr/>
              <p:nvPr/>
            </p:nvSpPr>
            <p:spPr>
              <a:xfrm>
                <a:off x="6279775" y="4563225"/>
                <a:ext cx="3157325" cy="42000"/>
              </a:xfrm>
              <a:custGeom>
                <a:avLst/>
                <a:gdLst/>
                <a:ahLst/>
                <a:cxnLst/>
                <a:rect l="l" t="t" r="r" b="b"/>
                <a:pathLst>
                  <a:path w="126293" h="1680" extrusionOk="0">
                    <a:moveTo>
                      <a:pt x="853" y="1"/>
                    </a:moveTo>
                    <a:cubicBezTo>
                      <a:pt x="377" y="1"/>
                      <a:pt x="1" y="377"/>
                      <a:pt x="1" y="853"/>
                    </a:cubicBezTo>
                    <a:cubicBezTo>
                      <a:pt x="1" y="1304"/>
                      <a:pt x="377" y="1680"/>
                      <a:pt x="853" y="1680"/>
                    </a:cubicBezTo>
                    <a:lnTo>
                      <a:pt x="125440" y="1680"/>
                    </a:lnTo>
                    <a:cubicBezTo>
                      <a:pt x="125916" y="1680"/>
                      <a:pt x="126292" y="1304"/>
                      <a:pt x="126292" y="853"/>
                    </a:cubicBezTo>
                    <a:cubicBezTo>
                      <a:pt x="126292" y="377"/>
                      <a:pt x="125916" y="1"/>
                      <a:pt x="12544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" name="Google Shape;293;p25"/>
              <p:cNvSpPr/>
              <p:nvPr/>
            </p:nvSpPr>
            <p:spPr>
              <a:xfrm>
                <a:off x="5920125" y="4563225"/>
                <a:ext cx="241250" cy="42000"/>
              </a:xfrm>
              <a:custGeom>
                <a:avLst/>
                <a:gdLst/>
                <a:ahLst/>
                <a:cxnLst/>
                <a:rect l="l" t="t" r="r" b="b"/>
                <a:pathLst>
                  <a:path w="9650" h="1680" extrusionOk="0">
                    <a:moveTo>
                      <a:pt x="853" y="1"/>
                    </a:moveTo>
                    <a:cubicBezTo>
                      <a:pt x="377" y="1"/>
                      <a:pt x="1" y="377"/>
                      <a:pt x="1" y="853"/>
                    </a:cubicBezTo>
                    <a:cubicBezTo>
                      <a:pt x="1" y="1304"/>
                      <a:pt x="377" y="1680"/>
                      <a:pt x="853" y="1680"/>
                    </a:cubicBezTo>
                    <a:lnTo>
                      <a:pt x="8798" y="1680"/>
                    </a:lnTo>
                    <a:cubicBezTo>
                      <a:pt x="9274" y="1680"/>
                      <a:pt x="9650" y="1304"/>
                      <a:pt x="9650" y="853"/>
                    </a:cubicBezTo>
                    <a:cubicBezTo>
                      <a:pt x="9650" y="377"/>
                      <a:pt x="9274" y="1"/>
                      <a:pt x="879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" name="Google Shape;294;p25"/>
              <p:cNvSpPr/>
              <p:nvPr/>
            </p:nvSpPr>
            <p:spPr>
              <a:xfrm>
                <a:off x="7416375" y="1711600"/>
                <a:ext cx="192375" cy="1014600"/>
              </a:xfrm>
              <a:custGeom>
                <a:avLst/>
                <a:gdLst/>
                <a:ahLst/>
                <a:cxnLst/>
                <a:rect l="l" t="t" r="r" b="b"/>
                <a:pathLst>
                  <a:path w="7695" h="40584" extrusionOk="0">
                    <a:moveTo>
                      <a:pt x="1108" y="1"/>
                    </a:moveTo>
                    <a:cubicBezTo>
                      <a:pt x="693" y="1"/>
                      <a:pt x="276" y="298"/>
                      <a:pt x="276" y="832"/>
                    </a:cubicBezTo>
                    <a:lnTo>
                      <a:pt x="1" y="40431"/>
                    </a:lnTo>
                    <a:cubicBezTo>
                      <a:pt x="195" y="40535"/>
                      <a:pt x="401" y="40584"/>
                      <a:pt x="602" y="40584"/>
                    </a:cubicBezTo>
                    <a:cubicBezTo>
                      <a:pt x="1127" y="40584"/>
                      <a:pt x="1617" y="40255"/>
                      <a:pt x="1780" y="39729"/>
                    </a:cubicBezTo>
                    <a:lnTo>
                      <a:pt x="7494" y="20606"/>
                    </a:lnTo>
                    <a:cubicBezTo>
                      <a:pt x="7695" y="19905"/>
                      <a:pt x="7695" y="19153"/>
                      <a:pt x="7494" y="18476"/>
                    </a:cubicBezTo>
                    <a:lnTo>
                      <a:pt x="1880" y="581"/>
                    </a:lnTo>
                    <a:cubicBezTo>
                      <a:pt x="1759" y="184"/>
                      <a:pt x="1434" y="1"/>
                      <a:pt x="110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295;p25"/>
              <p:cNvSpPr/>
              <p:nvPr/>
            </p:nvSpPr>
            <p:spPr>
              <a:xfrm>
                <a:off x="6647075" y="2776525"/>
                <a:ext cx="797025" cy="413800"/>
              </a:xfrm>
              <a:custGeom>
                <a:avLst/>
                <a:gdLst/>
                <a:ahLst/>
                <a:cxnLst/>
                <a:rect l="l" t="t" r="r" b="b"/>
                <a:pathLst>
                  <a:path w="31881" h="16552" extrusionOk="0">
                    <a:moveTo>
                      <a:pt x="30953" y="1"/>
                    </a:moveTo>
                    <a:cubicBezTo>
                      <a:pt x="30841" y="1"/>
                      <a:pt x="30721" y="28"/>
                      <a:pt x="30597" y="90"/>
                    </a:cubicBezTo>
                    <a:lnTo>
                      <a:pt x="46" y="15528"/>
                    </a:lnTo>
                    <a:cubicBezTo>
                      <a:pt x="1" y="16110"/>
                      <a:pt x="474" y="16551"/>
                      <a:pt x="1039" y="16551"/>
                    </a:cubicBezTo>
                    <a:cubicBezTo>
                      <a:pt x="1108" y="16551"/>
                      <a:pt x="1178" y="16545"/>
                      <a:pt x="1249" y="16531"/>
                    </a:cubicBezTo>
                    <a:lnTo>
                      <a:pt x="18116" y="13173"/>
                    </a:lnTo>
                    <a:cubicBezTo>
                      <a:pt x="18717" y="13047"/>
                      <a:pt x="19294" y="12746"/>
                      <a:pt x="19745" y="12320"/>
                    </a:cubicBezTo>
                    <a:lnTo>
                      <a:pt x="31399" y="1167"/>
                    </a:lnTo>
                    <a:cubicBezTo>
                      <a:pt x="31881" y="707"/>
                      <a:pt x="31522" y="1"/>
                      <a:pt x="309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" name="Google Shape;296;p25"/>
              <p:cNvSpPr/>
              <p:nvPr/>
            </p:nvSpPr>
            <p:spPr>
              <a:xfrm>
                <a:off x="7416375" y="1863350"/>
                <a:ext cx="192375" cy="862850"/>
              </a:xfrm>
              <a:custGeom>
                <a:avLst/>
                <a:gdLst/>
                <a:ahLst/>
                <a:cxnLst/>
                <a:rect l="l" t="t" r="r" b="b"/>
                <a:pathLst>
                  <a:path w="7695" h="34514" extrusionOk="0">
                    <a:moveTo>
                      <a:pt x="3610" y="0"/>
                    </a:moveTo>
                    <a:lnTo>
                      <a:pt x="3610" y="0"/>
                    </a:lnTo>
                    <a:cubicBezTo>
                      <a:pt x="2532" y="2281"/>
                      <a:pt x="3159" y="5213"/>
                      <a:pt x="3710" y="7569"/>
                    </a:cubicBezTo>
                    <a:cubicBezTo>
                      <a:pt x="4311" y="10125"/>
                      <a:pt x="5264" y="12707"/>
                      <a:pt x="5439" y="15364"/>
                    </a:cubicBezTo>
                    <a:cubicBezTo>
                      <a:pt x="5740" y="19925"/>
                      <a:pt x="3359" y="23584"/>
                      <a:pt x="76" y="26291"/>
                    </a:cubicBezTo>
                    <a:lnTo>
                      <a:pt x="1" y="34361"/>
                    </a:lnTo>
                    <a:cubicBezTo>
                      <a:pt x="195" y="34465"/>
                      <a:pt x="401" y="34514"/>
                      <a:pt x="602" y="34514"/>
                    </a:cubicBezTo>
                    <a:cubicBezTo>
                      <a:pt x="1127" y="34514"/>
                      <a:pt x="1617" y="34185"/>
                      <a:pt x="1780" y="33659"/>
                    </a:cubicBezTo>
                    <a:lnTo>
                      <a:pt x="7494" y="14536"/>
                    </a:lnTo>
                    <a:cubicBezTo>
                      <a:pt x="7695" y="13835"/>
                      <a:pt x="7695" y="13083"/>
                      <a:pt x="7494" y="12406"/>
                    </a:cubicBezTo>
                    <a:lnTo>
                      <a:pt x="361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" name="Google Shape;297;p25"/>
              <p:cNvSpPr/>
              <p:nvPr/>
            </p:nvSpPr>
            <p:spPr>
              <a:xfrm>
                <a:off x="6647075" y="2858950"/>
                <a:ext cx="729225" cy="331375"/>
              </a:xfrm>
              <a:custGeom>
                <a:avLst/>
                <a:gdLst/>
                <a:ahLst/>
                <a:cxnLst/>
                <a:rect l="l" t="t" r="r" b="b"/>
                <a:pathLst>
                  <a:path w="29169" h="13255" extrusionOk="0">
                    <a:moveTo>
                      <a:pt x="29169" y="1"/>
                    </a:moveTo>
                    <a:cubicBezTo>
                      <a:pt x="26763" y="1780"/>
                      <a:pt x="22377" y="2758"/>
                      <a:pt x="20848" y="3685"/>
                    </a:cubicBezTo>
                    <a:cubicBezTo>
                      <a:pt x="19845" y="4287"/>
                      <a:pt x="19294" y="5239"/>
                      <a:pt x="18417" y="5991"/>
                    </a:cubicBezTo>
                    <a:cubicBezTo>
                      <a:pt x="17715" y="6592"/>
                      <a:pt x="16838" y="6968"/>
                      <a:pt x="15986" y="7344"/>
                    </a:cubicBezTo>
                    <a:cubicBezTo>
                      <a:pt x="13905" y="8221"/>
                      <a:pt x="11775" y="9124"/>
                      <a:pt x="9469" y="9199"/>
                    </a:cubicBezTo>
                    <a:cubicBezTo>
                      <a:pt x="9323" y="9206"/>
                      <a:pt x="9178" y="9210"/>
                      <a:pt x="9033" y="9210"/>
                    </a:cubicBezTo>
                    <a:cubicBezTo>
                      <a:pt x="8208" y="9210"/>
                      <a:pt x="7397" y="9094"/>
                      <a:pt x="6587" y="8923"/>
                    </a:cubicBezTo>
                    <a:lnTo>
                      <a:pt x="46" y="12231"/>
                    </a:lnTo>
                    <a:cubicBezTo>
                      <a:pt x="1" y="12813"/>
                      <a:pt x="474" y="13254"/>
                      <a:pt x="1039" y="13254"/>
                    </a:cubicBezTo>
                    <a:cubicBezTo>
                      <a:pt x="1108" y="13254"/>
                      <a:pt x="1178" y="13248"/>
                      <a:pt x="1249" y="13234"/>
                    </a:cubicBezTo>
                    <a:lnTo>
                      <a:pt x="18116" y="9876"/>
                    </a:lnTo>
                    <a:cubicBezTo>
                      <a:pt x="18717" y="9750"/>
                      <a:pt x="19294" y="9449"/>
                      <a:pt x="19745" y="9023"/>
                    </a:cubicBezTo>
                    <a:lnTo>
                      <a:pt x="2916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" name="Google Shape;298;p25"/>
              <p:cNvSpPr/>
              <p:nvPr/>
            </p:nvSpPr>
            <p:spPr>
              <a:xfrm>
                <a:off x="7465875" y="2739900"/>
                <a:ext cx="135375" cy="1822725"/>
              </a:xfrm>
              <a:custGeom>
                <a:avLst/>
                <a:gdLst/>
                <a:ahLst/>
                <a:cxnLst/>
                <a:rect l="l" t="t" r="r" b="b"/>
                <a:pathLst>
                  <a:path w="5415" h="72909" extrusionOk="0">
                    <a:moveTo>
                      <a:pt x="2707" y="1"/>
                    </a:moveTo>
                    <a:cubicBezTo>
                      <a:pt x="1229" y="1"/>
                      <a:pt x="1" y="402"/>
                      <a:pt x="1" y="928"/>
                    </a:cubicBezTo>
                    <a:lnTo>
                      <a:pt x="1" y="72909"/>
                    </a:lnTo>
                    <a:lnTo>
                      <a:pt x="5414" y="72909"/>
                    </a:lnTo>
                    <a:lnTo>
                      <a:pt x="5414" y="928"/>
                    </a:lnTo>
                    <a:cubicBezTo>
                      <a:pt x="5414" y="402"/>
                      <a:pt x="4186" y="1"/>
                      <a:pt x="270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" name="Google Shape;299;p25"/>
              <p:cNvSpPr/>
              <p:nvPr/>
            </p:nvSpPr>
            <p:spPr>
              <a:xfrm>
                <a:off x="7420150" y="2678500"/>
                <a:ext cx="345875" cy="191125"/>
              </a:xfrm>
              <a:custGeom>
                <a:avLst/>
                <a:gdLst/>
                <a:ahLst/>
                <a:cxnLst/>
                <a:rect l="l" t="t" r="r" b="b"/>
                <a:pathLst>
                  <a:path w="13835" h="7645" extrusionOk="0">
                    <a:moveTo>
                      <a:pt x="3835" y="1"/>
                    </a:moveTo>
                    <a:cubicBezTo>
                      <a:pt x="1729" y="1"/>
                      <a:pt x="0" y="1705"/>
                      <a:pt x="0" y="3810"/>
                    </a:cubicBezTo>
                    <a:cubicBezTo>
                      <a:pt x="0" y="5916"/>
                      <a:pt x="1729" y="7645"/>
                      <a:pt x="3835" y="7645"/>
                    </a:cubicBezTo>
                    <a:lnTo>
                      <a:pt x="10025" y="7645"/>
                    </a:lnTo>
                    <a:cubicBezTo>
                      <a:pt x="12130" y="7645"/>
                      <a:pt x="13835" y="5916"/>
                      <a:pt x="13835" y="3810"/>
                    </a:cubicBezTo>
                    <a:cubicBezTo>
                      <a:pt x="13835" y="1705"/>
                      <a:pt x="12130" y="1"/>
                      <a:pt x="100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" name="Google Shape;300;p25"/>
              <p:cNvSpPr/>
              <p:nvPr/>
            </p:nvSpPr>
            <p:spPr>
              <a:xfrm>
                <a:off x="7331800" y="2678500"/>
                <a:ext cx="213675" cy="198650"/>
              </a:xfrm>
              <a:custGeom>
                <a:avLst/>
                <a:gdLst/>
                <a:ahLst/>
                <a:cxnLst/>
                <a:rect l="l" t="t" r="r" b="b"/>
                <a:pathLst>
                  <a:path w="8547" h="7946" extrusionOk="0">
                    <a:moveTo>
                      <a:pt x="4286" y="1"/>
                    </a:moveTo>
                    <a:cubicBezTo>
                      <a:pt x="1930" y="1"/>
                      <a:pt x="0" y="1780"/>
                      <a:pt x="0" y="3961"/>
                    </a:cubicBezTo>
                    <a:cubicBezTo>
                      <a:pt x="0" y="6166"/>
                      <a:pt x="1930" y="7946"/>
                      <a:pt x="4286" y="7946"/>
                    </a:cubicBezTo>
                    <a:cubicBezTo>
                      <a:pt x="6642" y="7946"/>
                      <a:pt x="8547" y="6166"/>
                      <a:pt x="8547" y="3961"/>
                    </a:cubicBezTo>
                    <a:cubicBezTo>
                      <a:pt x="8547" y="1780"/>
                      <a:pt x="6642" y="1"/>
                      <a:pt x="428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" name="Google Shape;301;p25"/>
              <p:cNvSpPr/>
              <p:nvPr/>
            </p:nvSpPr>
            <p:spPr>
              <a:xfrm>
                <a:off x="7431425" y="2766850"/>
                <a:ext cx="334600" cy="47650"/>
              </a:xfrm>
              <a:custGeom>
                <a:avLst/>
                <a:gdLst/>
                <a:ahLst/>
                <a:cxnLst/>
                <a:rect l="l" t="t" r="r" b="b"/>
                <a:pathLst>
                  <a:path w="13384" h="1906" extrusionOk="0">
                    <a:moveTo>
                      <a:pt x="953" y="1"/>
                    </a:moveTo>
                    <a:cubicBezTo>
                      <a:pt x="426" y="1"/>
                      <a:pt x="0" y="427"/>
                      <a:pt x="0" y="953"/>
                    </a:cubicBezTo>
                    <a:cubicBezTo>
                      <a:pt x="0" y="1479"/>
                      <a:pt x="426" y="1905"/>
                      <a:pt x="953" y="1905"/>
                    </a:cubicBezTo>
                    <a:lnTo>
                      <a:pt x="12431" y="1905"/>
                    </a:lnTo>
                    <a:cubicBezTo>
                      <a:pt x="12958" y="1905"/>
                      <a:pt x="13384" y="1479"/>
                      <a:pt x="13384" y="953"/>
                    </a:cubicBezTo>
                    <a:cubicBezTo>
                      <a:pt x="13384" y="427"/>
                      <a:pt x="12958" y="1"/>
                      <a:pt x="124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" name="Google Shape;302;p25"/>
              <p:cNvSpPr/>
              <p:nvPr/>
            </p:nvSpPr>
            <p:spPr>
              <a:xfrm>
                <a:off x="7483500" y="2784925"/>
                <a:ext cx="777550" cy="449450"/>
              </a:xfrm>
              <a:custGeom>
                <a:avLst/>
                <a:gdLst/>
                <a:ahLst/>
                <a:cxnLst/>
                <a:rect l="l" t="t" r="r" b="b"/>
                <a:pathLst>
                  <a:path w="31102" h="17978" extrusionOk="0">
                    <a:moveTo>
                      <a:pt x="1023" y="0"/>
                    </a:moveTo>
                    <a:cubicBezTo>
                      <a:pt x="471" y="0"/>
                      <a:pt x="1" y="415"/>
                      <a:pt x="22" y="982"/>
                    </a:cubicBezTo>
                    <a:lnTo>
                      <a:pt x="29797" y="17874"/>
                    </a:lnTo>
                    <a:cubicBezTo>
                      <a:pt x="29928" y="17946"/>
                      <a:pt x="30057" y="17978"/>
                      <a:pt x="30177" y="17978"/>
                    </a:cubicBezTo>
                    <a:cubicBezTo>
                      <a:pt x="30727" y="17978"/>
                      <a:pt x="31101" y="17319"/>
                      <a:pt x="30649" y="16847"/>
                    </a:cubicBezTo>
                    <a:lnTo>
                      <a:pt x="19546" y="5142"/>
                    </a:lnTo>
                    <a:cubicBezTo>
                      <a:pt x="19095" y="4691"/>
                      <a:pt x="18544" y="4365"/>
                      <a:pt x="17942" y="4215"/>
                    </a:cubicBezTo>
                    <a:lnTo>
                      <a:pt x="1276" y="29"/>
                    </a:lnTo>
                    <a:cubicBezTo>
                      <a:pt x="1190" y="10"/>
                      <a:pt x="1106" y="0"/>
                      <a:pt x="102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" name="Google Shape;303;p25"/>
              <p:cNvSpPr/>
              <p:nvPr/>
            </p:nvSpPr>
            <p:spPr>
              <a:xfrm>
                <a:off x="7346200" y="2717350"/>
                <a:ext cx="109675" cy="110300"/>
              </a:xfrm>
              <a:custGeom>
                <a:avLst/>
                <a:gdLst/>
                <a:ahLst/>
                <a:cxnLst/>
                <a:rect l="l" t="t" r="r" b="b"/>
                <a:pathLst>
                  <a:path w="4387" h="4412" extrusionOk="0">
                    <a:moveTo>
                      <a:pt x="2181" y="527"/>
                    </a:moveTo>
                    <a:cubicBezTo>
                      <a:pt x="3108" y="527"/>
                      <a:pt x="3860" y="1279"/>
                      <a:pt x="3860" y="2206"/>
                    </a:cubicBezTo>
                    <a:cubicBezTo>
                      <a:pt x="3860" y="3133"/>
                      <a:pt x="3108" y="3885"/>
                      <a:pt x="2181" y="3885"/>
                    </a:cubicBezTo>
                    <a:cubicBezTo>
                      <a:pt x="1279" y="3885"/>
                      <a:pt x="527" y="3133"/>
                      <a:pt x="527" y="2206"/>
                    </a:cubicBezTo>
                    <a:cubicBezTo>
                      <a:pt x="527" y="1279"/>
                      <a:pt x="1279" y="527"/>
                      <a:pt x="2181" y="527"/>
                    </a:cubicBezTo>
                    <a:close/>
                    <a:moveTo>
                      <a:pt x="2181" y="1"/>
                    </a:moveTo>
                    <a:cubicBezTo>
                      <a:pt x="978" y="1"/>
                      <a:pt x="1" y="978"/>
                      <a:pt x="1" y="2206"/>
                    </a:cubicBezTo>
                    <a:cubicBezTo>
                      <a:pt x="1" y="3409"/>
                      <a:pt x="978" y="4412"/>
                      <a:pt x="2181" y="4412"/>
                    </a:cubicBezTo>
                    <a:cubicBezTo>
                      <a:pt x="3409" y="4412"/>
                      <a:pt x="4387" y="3409"/>
                      <a:pt x="4387" y="2206"/>
                    </a:cubicBezTo>
                    <a:cubicBezTo>
                      <a:pt x="4387" y="978"/>
                      <a:pt x="3409" y="1"/>
                      <a:pt x="218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" name="Google Shape;304;p25"/>
              <p:cNvSpPr/>
              <p:nvPr/>
            </p:nvSpPr>
            <p:spPr>
              <a:xfrm>
                <a:off x="7535425" y="2912850"/>
                <a:ext cx="11300" cy="1646025"/>
              </a:xfrm>
              <a:custGeom>
                <a:avLst/>
                <a:gdLst/>
                <a:ahLst/>
                <a:cxnLst/>
                <a:rect l="l" t="t" r="r" b="b"/>
                <a:pathLst>
                  <a:path w="452" h="65841" extrusionOk="0">
                    <a:moveTo>
                      <a:pt x="1" y="0"/>
                    </a:moveTo>
                    <a:lnTo>
                      <a:pt x="1" y="65840"/>
                    </a:lnTo>
                    <a:lnTo>
                      <a:pt x="452" y="65840"/>
                    </a:lnTo>
                    <a:lnTo>
                      <a:pt x="45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" name="Google Shape;305;p25"/>
              <p:cNvSpPr/>
              <p:nvPr/>
            </p:nvSpPr>
            <p:spPr>
              <a:xfrm>
                <a:off x="7533550" y="2734275"/>
                <a:ext cx="221825" cy="11300"/>
              </a:xfrm>
              <a:custGeom>
                <a:avLst/>
                <a:gdLst/>
                <a:ahLst/>
                <a:cxnLst/>
                <a:rect l="l" t="t" r="r" b="b"/>
                <a:pathLst>
                  <a:path w="8873" h="452" extrusionOk="0">
                    <a:moveTo>
                      <a:pt x="0" y="0"/>
                    </a:moveTo>
                    <a:lnTo>
                      <a:pt x="0" y="451"/>
                    </a:lnTo>
                    <a:lnTo>
                      <a:pt x="8873" y="451"/>
                    </a:lnTo>
                    <a:lnTo>
                      <a:pt x="887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" name="Google Shape;306;p25"/>
              <p:cNvSpPr/>
              <p:nvPr/>
            </p:nvSpPr>
            <p:spPr>
              <a:xfrm>
                <a:off x="7786050" y="1760575"/>
                <a:ext cx="30725" cy="30725"/>
              </a:xfrm>
              <a:custGeom>
                <a:avLst/>
                <a:gdLst/>
                <a:ahLst/>
                <a:cxnLst/>
                <a:rect l="l" t="t" r="r" b="b"/>
                <a:pathLst>
                  <a:path w="1229" h="1229" extrusionOk="0">
                    <a:moveTo>
                      <a:pt x="602" y="1"/>
                    </a:moveTo>
                    <a:cubicBezTo>
                      <a:pt x="276" y="1"/>
                      <a:pt x="1" y="276"/>
                      <a:pt x="1" y="602"/>
                    </a:cubicBezTo>
                    <a:cubicBezTo>
                      <a:pt x="1" y="953"/>
                      <a:pt x="276" y="1229"/>
                      <a:pt x="602" y="1229"/>
                    </a:cubicBezTo>
                    <a:cubicBezTo>
                      <a:pt x="953" y="1229"/>
                      <a:pt x="1229" y="953"/>
                      <a:pt x="1229" y="602"/>
                    </a:cubicBezTo>
                    <a:cubicBezTo>
                      <a:pt x="1229" y="276"/>
                      <a:pt x="953" y="1"/>
                      <a:pt x="602" y="1"/>
                    </a:cubicBezTo>
                    <a:close/>
                  </a:path>
                </a:pathLst>
              </a:custGeom>
              <a:solidFill>
                <a:srgbClr val="FFEBB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" name="Google Shape;307;p25"/>
              <p:cNvSpPr/>
              <p:nvPr/>
            </p:nvSpPr>
            <p:spPr>
              <a:xfrm>
                <a:off x="7082425" y="2535650"/>
                <a:ext cx="71450" cy="70825"/>
              </a:xfrm>
              <a:custGeom>
                <a:avLst/>
                <a:gdLst/>
                <a:ahLst/>
                <a:cxnLst/>
                <a:rect l="l" t="t" r="r" b="b"/>
                <a:pathLst>
                  <a:path w="2858" h="2833" extrusionOk="0">
                    <a:moveTo>
                      <a:pt x="1429" y="0"/>
                    </a:moveTo>
                    <a:cubicBezTo>
                      <a:pt x="652" y="0"/>
                      <a:pt x="0" y="627"/>
                      <a:pt x="0" y="1429"/>
                    </a:cubicBezTo>
                    <a:cubicBezTo>
                      <a:pt x="0" y="2206"/>
                      <a:pt x="652" y="2833"/>
                      <a:pt x="1429" y="2833"/>
                    </a:cubicBezTo>
                    <a:cubicBezTo>
                      <a:pt x="2206" y="2833"/>
                      <a:pt x="2857" y="2206"/>
                      <a:pt x="2857" y="1429"/>
                    </a:cubicBezTo>
                    <a:cubicBezTo>
                      <a:pt x="2857" y="627"/>
                      <a:pt x="2206" y="0"/>
                      <a:pt x="142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" name="Google Shape;308;p25"/>
              <p:cNvSpPr/>
              <p:nvPr/>
            </p:nvSpPr>
            <p:spPr>
              <a:xfrm>
                <a:off x="7745325" y="3259325"/>
                <a:ext cx="60800" cy="60825"/>
              </a:xfrm>
              <a:custGeom>
                <a:avLst/>
                <a:gdLst/>
                <a:ahLst/>
                <a:cxnLst/>
                <a:rect l="l" t="t" r="r" b="b"/>
                <a:pathLst>
                  <a:path w="2432" h="2433" extrusionOk="0">
                    <a:moveTo>
                      <a:pt x="1204" y="1"/>
                    </a:moveTo>
                    <a:cubicBezTo>
                      <a:pt x="552" y="1"/>
                      <a:pt x="1" y="552"/>
                      <a:pt x="1" y="1229"/>
                    </a:cubicBezTo>
                    <a:cubicBezTo>
                      <a:pt x="1" y="1881"/>
                      <a:pt x="552" y="2432"/>
                      <a:pt x="1204" y="2432"/>
                    </a:cubicBezTo>
                    <a:cubicBezTo>
                      <a:pt x="1880" y="2432"/>
                      <a:pt x="2432" y="1881"/>
                      <a:pt x="2432" y="1229"/>
                    </a:cubicBezTo>
                    <a:cubicBezTo>
                      <a:pt x="2432" y="552"/>
                      <a:pt x="1880" y="1"/>
                      <a:pt x="120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" name="Google Shape;309;p25"/>
              <p:cNvSpPr/>
              <p:nvPr/>
            </p:nvSpPr>
            <p:spPr>
              <a:xfrm>
                <a:off x="7714625" y="1585775"/>
                <a:ext cx="687375" cy="1078975"/>
              </a:xfrm>
              <a:custGeom>
                <a:avLst/>
                <a:gdLst/>
                <a:ahLst/>
                <a:cxnLst/>
                <a:rect l="l" t="t" r="r" b="b"/>
                <a:pathLst>
                  <a:path w="27495" h="43159" extrusionOk="0">
                    <a:moveTo>
                      <a:pt x="5840" y="0"/>
                    </a:moveTo>
                    <a:cubicBezTo>
                      <a:pt x="3334" y="3860"/>
                      <a:pt x="1780" y="8346"/>
                      <a:pt x="1003" y="12832"/>
                    </a:cubicBezTo>
                    <a:cubicBezTo>
                      <a:pt x="1" y="18747"/>
                      <a:pt x="477" y="25339"/>
                      <a:pt x="3685" y="30552"/>
                    </a:cubicBezTo>
                    <a:cubicBezTo>
                      <a:pt x="6767" y="35614"/>
                      <a:pt x="12407" y="38772"/>
                      <a:pt x="17845" y="40702"/>
                    </a:cubicBezTo>
                    <a:cubicBezTo>
                      <a:pt x="20928" y="41780"/>
                      <a:pt x="24186" y="42607"/>
                      <a:pt x="27494" y="43158"/>
                    </a:cubicBezTo>
                    <a:lnTo>
                      <a:pt x="27494" y="28923"/>
                    </a:lnTo>
                    <a:cubicBezTo>
                      <a:pt x="27494" y="27218"/>
                      <a:pt x="27369" y="25564"/>
                      <a:pt x="27093" y="23935"/>
                    </a:cubicBezTo>
                    <a:cubicBezTo>
                      <a:pt x="26016" y="17619"/>
                      <a:pt x="22983" y="11980"/>
                      <a:pt x="18647" y="7619"/>
                    </a:cubicBezTo>
                    <a:cubicBezTo>
                      <a:pt x="15113" y="4111"/>
                      <a:pt x="10727" y="1454"/>
                      <a:pt x="58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" name="Google Shape;310;p25"/>
              <p:cNvSpPr/>
              <p:nvPr/>
            </p:nvSpPr>
            <p:spPr>
              <a:xfrm>
                <a:off x="7068000" y="1688850"/>
                <a:ext cx="385375" cy="370000"/>
              </a:xfrm>
              <a:custGeom>
                <a:avLst/>
                <a:gdLst/>
                <a:ahLst/>
                <a:cxnLst/>
                <a:rect l="l" t="t" r="r" b="b"/>
                <a:pathLst>
                  <a:path w="15415" h="14800" extrusionOk="0">
                    <a:moveTo>
                      <a:pt x="13315" y="0"/>
                    </a:moveTo>
                    <a:cubicBezTo>
                      <a:pt x="13025" y="0"/>
                      <a:pt x="12730" y="69"/>
                      <a:pt x="12457" y="213"/>
                    </a:cubicBezTo>
                    <a:cubicBezTo>
                      <a:pt x="7169" y="2945"/>
                      <a:pt x="2883" y="7181"/>
                      <a:pt x="427" y="12143"/>
                    </a:cubicBezTo>
                    <a:cubicBezTo>
                      <a:pt x="1" y="13070"/>
                      <a:pt x="352" y="14173"/>
                      <a:pt x="1279" y="14599"/>
                    </a:cubicBezTo>
                    <a:cubicBezTo>
                      <a:pt x="1530" y="14749"/>
                      <a:pt x="1805" y="14800"/>
                      <a:pt x="2081" y="14800"/>
                    </a:cubicBezTo>
                    <a:cubicBezTo>
                      <a:pt x="2758" y="14800"/>
                      <a:pt x="3409" y="14424"/>
                      <a:pt x="3735" y="13772"/>
                    </a:cubicBezTo>
                    <a:cubicBezTo>
                      <a:pt x="5840" y="9511"/>
                      <a:pt x="9550" y="5827"/>
                      <a:pt x="14161" y="3471"/>
                    </a:cubicBezTo>
                    <a:cubicBezTo>
                      <a:pt x="15038" y="2995"/>
                      <a:pt x="15414" y="1892"/>
                      <a:pt x="14938" y="990"/>
                    </a:cubicBezTo>
                    <a:cubicBezTo>
                      <a:pt x="14624" y="361"/>
                      <a:pt x="13981" y="0"/>
                      <a:pt x="1331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" name="Google Shape;311;p25"/>
              <p:cNvSpPr/>
              <p:nvPr/>
            </p:nvSpPr>
            <p:spPr>
              <a:xfrm>
                <a:off x="7015375" y="2147000"/>
                <a:ext cx="110300" cy="148700"/>
              </a:xfrm>
              <a:custGeom>
                <a:avLst/>
                <a:gdLst/>
                <a:ahLst/>
                <a:cxnLst/>
                <a:rect l="l" t="t" r="r" b="b"/>
                <a:pathLst>
                  <a:path w="4412" h="5948" extrusionOk="0">
                    <a:moveTo>
                      <a:pt x="2359" y="1"/>
                    </a:moveTo>
                    <a:cubicBezTo>
                      <a:pt x="1541" y="1"/>
                      <a:pt x="793" y="562"/>
                      <a:pt x="602" y="1411"/>
                    </a:cubicBezTo>
                    <a:cubicBezTo>
                      <a:pt x="401" y="2213"/>
                      <a:pt x="251" y="3015"/>
                      <a:pt x="151" y="3842"/>
                    </a:cubicBezTo>
                    <a:cubicBezTo>
                      <a:pt x="0" y="4845"/>
                      <a:pt x="702" y="5772"/>
                      <a:pt x="1705" y="5922"/>
                    </a:cubicBezTo>
                    <a:cubicBezTo>
                      <a:pt x="1780" y="5922"/>
                      <a:pt x="1880" y="5947"/>
                      <a:pt x="1955" y="5947"/>
                    </a:cubicBezTo>
                    <a:cubicBezTo>
                      <a:pt x="2858" y="5947"/>
                      <a:pt x="3635" y="5271"/>
                      <a:pt x="3785" y="4343"/>
                    </a:cubicBezTo>
                    <a:cubicBezTo>
                      <a:pt x="3885" y="3642"/>
                      <a:pt x="4010" y="2940"/>
                      <a:pt x="4161" y="2263"/>
                    </a:cubicBezTo>
                    <a:cubicBezTo>
                      <a:pt x="4411" y="1286"/>
                      <a:pt x="3810" y="283"/>
                      <a:pt x="2807" y="58"/>
                    </a:cubicBezTo>
                    <a:cubicBezTo>
                      <a:pt x="2658" y="19"/>
                      <a:pt x="2507" y="1"/>
                      <a:pt x="235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12" name="Google Shape;312;p25"/>
            <p:cNvGrpSpPr/>
            <p:nvPr/>
          </p:nvGrpSpPr>
          <p:grpSpPr>
            <a:xfrm>
              <a:off x="5757225" y="2060075"/>
              <a:ext cx="825225" cy="1576475"/>
              <a:chOff x="5757225" y="2060075"/>
              <a:chExt cx="825225" cy="1576475"/>
            </a:xfrm>
          </p:grpSpPr>
          <p:sp>
            <p:nvSpPr>
              <p:cNvPr id="313" name="Google Shape;313;p25"/>
              <p:cNvSpPr/>
              <p:nvPr/>
            </p:nvSpPr>
            <p:spPr>
              <a:xfrm>
                <a:off x="5869375" y="3279375"/>
                <a:ext cx="60800" cy="61450"/>
              </a:xfrm>
              <a:custGeom>
                <a:avLst/>
                <a:gdLst/>
                <a:ahLst/>
                <a:cxnLst/>
                <a:rect l="l" t="t" r="r" b="b"/>
                <a:pathLst>
                  <a:path w="2432" h="2458" extrusionOk="0">
                    <a:moveTo>
                      <a:pt x="1229" y="1"/>
                    </a:moveTo>
                    <a:cubicBezTo>
                      <a:pt x="552" y="1"/>
                      <a:pt x="1" y="552"/>
                      <a:pt x="1" y="1229"/>
                    </a:cubicBezTo>
                    <a:cubicBezTo>
                      <a:pt x="1" y="1906"/>
                      <a:pt x="552" y="2457"/>
                      <a:pt x="1229" y="2457"/>
                    </a:cubicBezTo>
                    <a:cubicBezTo>
                      <a:pt x="1880" y="2457"/>
                      <a:pt x="2432" y="1906"/>
                      <a:pt x="2432" y="1229"/>
                    </a:cubicBezTo>
                    <a:cubicBezTo>
                      <a:pt x="2432" y="552"/>
                      <a:pt x="1880" y="1"/>
                      <a:pt x="122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" name="Google Shape;314;p25"/>
              <p:cNvSpPr/>
              <p:nvPr/>
            </p:nvSpPr>
            <p:spPr>
              <a:xfrm>
                <a:off x="6511600" y="2882150"/>
                <a:ext cx="50800" cy="50775"/>
              </a:xfrm>
              <a:custGeom>
                <a:avLst/>
                <a:gdLst/>
                <a:ahLst/>
                <a:cxnLst/>
                <a:rect l="l" t="t" r="r" b="b"/>
                <a:pathLst>
                  <a:path w="2032" h="2031" extrusionOk="0">
                    <a:moveTo>
                      <a:pt x="1003" y="0"/>
                    </a:moveTo>
                    <a:cubicBezTo>
                      <a:pt x="452" y="0"/>
                      <a:pt x="1" y="451"/>
                      <a:pt x="1" y="1003"/>
                    </a:cubicBezTo>
                    <a:cubicBezTo>
                      <a:pt x="1" y="1579"/>
                      <a:pt x="452" y="2030"/>
                      <a:pt x="1003" y="2030"/>
                    </a:cubicBezTo>
                    <a:cubicBezTo>
                      <a:pt x="1580" y="2030"/>
                      <a:pt x="2031" y="1579"/>
                      <a:pt x="2031" y="1003"/>
                    </a:cubicBezTo>
                    <a:cubicBezTo>
                      <a:pt x="2031" y="451"/>
                      <a:pt x="1580" y="0"/>
                      <a:pt x="100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" name="Google Shape;315;p25"/>
              <p:cNvSpPr/>
              <p:nvPr/>
            </p:nvSpPr>
            <p:spPr>
              <a:xfrm>
                <a:off x="6022250" y="3595800"/>
                <a:ext cx="40750" cy="40750"/>
              </a:xfrm>
              <a:custGeom>
                <a:avLst/>
                <a:gdLst/>
                <a:ahLst/>
                <a:cxnLst/>
                <a:rect l="l" t="t" r="r" b="b"/>
                <a:pathLst>
                  <a:path w="1630" h="1630" extrusionOk="0">
                    <a:moveTo>
                      <a:pt x="803" y="1"/>
                    </a:moveTo>
                    <a:cubicBezTo>
                      <a:pt x="352" y="1"/>
                      <a:pt x="1" y="352"/>
                      <a:pt x="1" y="803"/>
                    </a:cubicBezTo>
                    <a:cubicBezTo>
                      <a:pt x="1" y="1254"/>
                      <a:pt x="352" y="1630"/>
                      <a:pt x="803" y="1630"/>
                    </a:cubicBezTo>
                    <a:cubicBezTo>
                      <a:pt x="1254" y="1630"/>
                      <a:pt x="1630" y="1254"/>
                      <a:pt x="1630" y="803"/>
                    </a:cubicBezTo>
                    <a:cubicBezTo>
                      <a:pt x="1630" y="352"/>
                      <a:pt x="1254" y="1"/>
                      <a:pt x="80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" name="Google Shape;316;p25"/>
              <p:cNvSpPr/>
              <p:nvPr/>
            </p:nvSpPr>
            <p:spPr>
              <a:xfrm>
                <a:off x="5861850" y="3377125"/>
                <a:ext cx="101550" cy="101525"/>
              </a:xfrm>
              <a:custGeom>
                <a:avLst/>
                <a:gdLst/>
                <a:ahLst/>
                <a:cxnLst/>
                <a:rect l="l" t="t" r="r" b="b"/>
                <a:pathLst>
                  <a:path w="4062" h="4061" extrusionOk="0">
                    <a:moveTo>
                      <a:pt x="2031" y="402"/>
                    </a:moveTo>
                    <a:cubicBezTo>
                      <a:pt x="2933" y="402"/>
                      <a:pt x="3660" y="1129"/>
                      <a:pt x="3660" y="2031"/>
                    </a:cubicBezTo>
                    <a:cubicBezTo>
                      <a:pt x="3660" y="2933"/>
                      <a:pt x="2933" y="3660"/>
                      <a:pt x="2031" y="3660"/>
                    </a:cubicBezTo>
                    <a:cubicBezTo>
                      <a:pt x="1129" y="3660"/>
                      <a:pt x="402" y="2933"/>
                      <a:pt x="402" y="2031"/>
                    </a:cubicBezTo>
                    <a:cubicBezTo>
                      <a:pt x="402" y="1129"/>
                      <a:pt x="1129" y="402"/>
                      <a:pt x="2031" y="402"/>
                    </a:cubicBezTo>
                    <a:close/>
                    <a:moveTo>
                      <a:pt x="2031" y="1"/>
                    </a:moveTo>
                    <a:cubicBezTo>
                      <a:pt x="903" y="1"/>
                      <a:pt x="1" y="903"/>
                      <a:pt x="1" y="2031"/>
                    </a:cubicBezTo>
                    <a:cubicBezTo>
                      <a:pt x="1" y="3159"/>
                      <a:pt x="903" y="4061"/>
                      <a:pt x="2031" y="4061"/>
                    </a:cubicBezTo>
                    <a:cubicBezTo>
                      <a:pt x="3159" y="4061"/>
                      <a:pt x="4061" y="3159"/>
                      <a:pt x="4061" y="2031"/>
                    </a:cubicBezTo>
                    <a:cubicBezTo>
                      <a:pt x="4061" y="903"/>
                      <a:pt x="3159" y="1"/>
                      <a:pt x="203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" name="Google Shape;317;p25"/>
              <p:cNvSpPr/>
              <p:nvPr/>
            </p:nvSpPr>
            <p:spPr>
              <a:xfrm>
                <a:off x="5757225" y="3218600"/>
                <a:ext cx="60800" cy="60800"/>
              </a:xfrm>
              <a:custGeom>
                <a:avLst/>
                <a:gdLst/>
                <a:ahLst/>
                <a:cxnLst/>
                <a:rect l="l" t="t" r="r" b="b"/>
                <a:pathLst>
                  <a:path w="2432" h="2432" extrusionOk="0">
                    <a:moveTo>
                      <a:pt x="1228" y="1"/>
                    </a:moveTo>
                    <a:cubicBezTo>
                      <a:pt x="552" y="1"/>
                      <a:pt x="0" y="552"/>
                      <a:pt x="0" y="1229"/>
                    </a:cubicBezTo>
                    <a:cubicBezTo>
                      <a:pt x="0" y="1881"/>
                      <a:pt x="552" y="2432"/>
                      <a:pt x="1228" y="2432"/>
                    </a:cubicBezTo>
                    <a:cubicBezTo>
                      <a:pt x="1880" y="2432"/>
                      <a:pt x="2431" y="1881"/>
                      <a:pt x="2431" y="1229"/>
                    </a:cubicBezTo>
                    <a:cubicBezTo>
                      <a:pt x="2431" y="552"/>
                      <a:pt x="1880" y="1"/>
                      <a:pt x="122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" name="Google Shape;318;p25"/>
              <p:cNvSpPr/>
              <p:nvPr/>
            </p:nvSpPr>
            <p:spPr>
              <a:xfrm>
                <a:off x="6420750" y="2184150"/>
                <a:ext cx="79600" cy="80225"/>
              </a:xfrm>
              <a:custGeom>
                <a:avLst/>
                <a:gdLst/>
                <a:ahLst/>
                <a:cxnLst/>
                <a:rect l="l" t="t" r="r" b="b"/>
                <a:pathLst>
                  <a:path w="3184" h="3209" extrusionOk="0">
                    <a:moveTo>
                      <a:pt x="1580" y="326"/>
                    </a:moveTo>
                    <a:cubicBezTo>
                      <a:pt x="2307" y="326"/>
                      <a:pt x="2858" y="902"/>
                      <a:pt x="2858" y="1604"/>
                    </a:cubicBezTo>
                    <a:cubicBezTo>
                      <a:pt x="2858" y="2306"/>
                      <a:pt x="2307" y="2882"/>
                      <a:pt x="1580" y="2882"/>
                    </a:cubicBezTo>
                    <a:cubicBezTo>
                      <a:pt x="878" y="2882"/>
                      <a:pt x="302" y="2306"/>
                      <a:pt x="302" y="1604"/>
                    </a:cubicBezTo>
                    <a:cubicBezTo>
                      <a:pt x="302" y="902"/>
                      <a:pt x="878" y="326"/>
                      <a:pt x="1580" y="326"/>
                    </a:cubicBezTo>
                    <a:close/>
                    <a:moveTo>
                      <a:pt x="1580" y="0"/>
                    </a:moveTo>
                    <a:cubicBezTo>
                      <a:pt x="703" y="0"/>
                      <a:pt x="1" y="727"/>
                      <a:pt x="1" y="1604"/>
                    </a:cubicBezTo>
                    <a:cubicBezTo>
                      <a:pt x="1" y="2481"/>
                      <a:pt x="703" y="3208"/>
                      <a:pt x="1580" y="3208"/>
                    </a:cubicBezTo>
                    <a:cubicBezTo>
                      <a:pt x="2482" y="3208"/>
                      <a:pt x="3184" y="2481"/>
                      <a:pt x="3184" y="1604"/>
                    </a:cubicBezTo>
                    <a:cubicBezTo>
                      <a:pt x="3184" y="727"/>
                      <a:pt x="2482" y="0"/>
                      <a:pt x="158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" name="Google Shape;319;p25"/>
              <p:cNvSpPr/>
              <p:nvPr/>
            </p:nvSpPr>
            <p:spPr>
              <a:xfrm>
                <a:off x="6534800" y="2060075"/>
                <a:ext cx="47650" cy="48275"/>
              </a:xfrm>
              <a:custGeom>
                <a:avLst/>
                <a:gdLst/>
                <a:ahLst/>
                <a:cxnLst/>
                <a:rect l="l" t="t" r="r" b="b"/>
                <a:pathLst>
                  <a:path w="1906" h="1931" extrusionOk="0">
                    <a:moveTo>
                      <a:pt x="953" y="1"/>
                    </a:moveTo>
                    <a:cubicBezTo>
                      <a:pt x="426" y="1"/>
                      <a:pt x="0" y="427"/>
                      <a:pt x="0" y="953"/>
                    </a:cubicBezTo>
                    <a:cubicBezTo>
                      <a:pt x="0" y="1505"/>
                      <a:pt x="426" y="1931"/>
                      <a:pt x="953" y="1931"/>
                    </a:cubicBezTo>
                    <a:cubicBezTo>
                      <a:pt x="1479" y="1931"/>
                      <a:pt x="1905" y="1505"/>
                      <a:pt x="1905" y="953"/>
                    </a:cubicBezTo>
                    <a:cubicBezTo>
                      <a:pt x="1905" y="427"/>
                      <a:pt x="1479" y="1"/>
                      <a:pt x="95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097C37E-3E86-1048-813B-7725AB0AE2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445024"/>
            <a:ext cx="7704000" cy="922733"/>
          </a:xfrm>
        </p:spPr>
        <p:txBody>
          <a:bodyPr/>
          <a:lstStyle/>
          <a:p>
            <a:r>
              <a:rPr kumimoji="1" lang="en-US" altLang="zh-TW" sz="2000" dirty="0">
                <a:solidFill>
                  <a:schemeClr val="accent1"/>
                </a:solidFill>
              </a:rPr>
              <a:t>Convert “Orientation” and “Glazing Area Distribution” to dummy variables</a:t>
            </a:r>
            <a:endParaRPr kumimoji="1" lang="zh-TW" altLang="en-US" sz="2000" dirty="0">
              <a:solidFill>
                <a:schemeClr val="accent1"/>
              </a:solidFill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4FECB7C-03AB-9343-8C60-C7D1ED2DC7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00" y="1421569"/>
            <a:ext cx="5854380" cy="298207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7" name="右大括弧 6">
            <a:extLst>
              <a:ext uri="{FF2B5EF4-FFF2-40B4-BE49-F238E27FC236}">
                <a16:creationId xmlns:a16="http://schemas.microsoft.com/office/drawing/2014/main" id="{F896B345-4C32-0647-B871-05357FD43CF7}"/>
              </a:ext>
            </a:extLst>
          </p:cNvPr>
          <p:cNvSpPr/>
          <p:nvPr/>
        </p:nvSpPr>
        <p:spPr>
          <a:xfrm>
            <a:off x="6662057" y="3119718"/>
            <a:ext cx="222837" cy="345781"/>
          </a:xfrm>
          <a:prstGeom prst="rightBrac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3" name="右大括弧 12">
            <a:extLst>
              <a:ext uri="{FF2B5EF4-FFF2-40B4-BE49-F238E27FC236}">
                <a16:creationId xmlns:a16="http://schemas.microsoft.com/office/drawing/2014/main" id="{0BB3238B-27F4-9B46-890C-FBAB8E15F62D}"/>
              </a:ext>
            </a:extLst>
          </p:cNvPr>
          <p:cNvSpPr/>
          <p:nvPr/>
        </p:nvSpPr>
        <p:spPr>
          <a:xfrm>
            <a:off x="6662057" y="3594847"/>
            <a:ext cx="222837" cy="715896"/>
          </a:xfrm>
          <a:prstGeom prst="rightBrac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4" name="Google Shape;338;p27">
            <a:extLst>
              <a:ext uri="{FF2B5EF4-FFF2-40B4-BE49-F238E27FC236}">
                <a16:creationId xmlns:a16="http://schemas.microsoft.com/office/drawing/2014/main" id="{B620FA50-14FA-4E49-988B-576D3A5C788B}"/>
              </a:ext>
            </a:extLst>
          </p:cNvPr>
          <p:cNvSpPr txBox="1">
            <a:spLocks/>
          </p:cNvSpPr>
          <p:nvPr/>
        </p:nvSpPr>
        <p:spPr>
          <a:xfrm>
            <a:off x="6972571" y="3073614"/>
            <a:ext cx="1570995" cy="47512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kumimoji="1" lang="en-US" sz="1100" b="1" dirty="0">
                <a:solidFill>
                  <a:schemeClr val="tx2"/>
                </a:solidFill>
                <a:latin typeface="Dela Gothic One"/>
                <a:ea typeface="Dela Gothic One"/>
                <a:sym typeface="Dela Gothic One"/>
              </a:rPr>
              <a:t>Dummy for orientation</a:t>
            </a:r>
            <a:endParaRPr lang="en-US" sz="1100" b="1" dirty="0">
              <a:solidFill>
                <a:schemeClr val="tx2"/>
              </a:solidFill>
            </a:endParaRPr>
          </a:p>
        </p:txBody>
      </p:sp>
      <p:sp>
        <p:nvSpPr>
          <p:cNvPr id="15" name="Google Shape;338;p27">
            <a:extLst>
              <a:ext uri="{FF2B5EF4-FFF2-40B4-BE49-F238E27FC236}">
                <a16:creationId xmlns:a16="http://schemas.microsoft.com/office/drawing/2014/main" id="{D003B0AF-1FB9-EB4C-98B6-FBB62F81A0D8}"/>
              </a:ext>
            </a:extLst>
          </p:cNvPr>
          <p:cNvSpPr txBox="1">
            <a:spLocks/>
          </p:cNvSpPr>
          <p:nvPr/>
        </p:nvSpPr>
        <p:spPr>
          <a:xfrm>
            <a:off x="6972570" y="3735722"/>
            <a:ext cx="1756492" cy="47512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kumimoji="1" lang="en-US" sz="1100" b="1" dirty="0">
                <a:solidFill>
                  <a:schemeClr val="accent2"/>
                </a:solidFill>
                <a:latin typeface="Dela Gothic One"/>
                <a:ea typeface="Dela Gothic One"/>
                <a:sym typeface="Dela Gothic One"/>
              </a:rPr>
              <a:t>Dummy for glazing area distribution</a:t>
            </a:r>
            <a:endParaRPr lang="en-US" sz="1100" b="1" dirty="0">
              <a:solidFill>
                <a:schemeClr val="accent2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9D36CA-E321-4490-8EB9-49120BE55F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0070" y="1134088"/>
            <a:ext cx="2563119" cy="75554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931133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2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6879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2000" dirty="0"/>
              <a:t>3b)- Create 5 </a:t>
            </a:r>
            <a:r>
              <a:rPr lang="en-US" altLang="zh-TW" sz="2000" dirty="0" err="1"/>
              <a:t>perceptrons</a:t>
            </a:r>
            <a:r>
              <a:rPr lang="en-US" altLang="zh-TW" sz="2000" dirty="0"/>
              <a:t> for Cooling Load </a:t>
            </a:r>
            <a:br>
              <a:rPr lang="en-US" altLang="zh-TW" sz="2000" dirty="0"/>
            </a:br>
            <a:r>
              <a:rPr lang="en-US" altLang="zh-TW" sz="1400" dirty="0">
                <a:solidFill>
                  <a:schemeClr val="accent1"/>
                </a:solidFill>
              </a:rPr>
              <a:t>(assign 1 for categories A &amp;B, -1 for categories C&amp;D)</a:t>
            </a:r>
            <a:endParaRPr sz="2000" dirty="0">
              <a:solidFill>
                <a:schemeClr val="accent1"/>
              </a:solidFill>
            </a:endParaRPr>
          </a:p>
        </p:txBody>
      </p:sp>
      <p:grpSp>
        <p:nvGrpSpPr>
          <p:cNvPr id="37" name="群組 36">
            <a:extLst>
              <a:ext uri="{FF2B5EF4-FFF2-40B4-BE49-F238E27FC236}">
                <a16:creationId xmlns:a16="http://schemas.microsoft.com/office/drawing/2014/main" id="{772B42A1-012C-A24D-9BD0-B0E1C6A9FAB4}"/>
              </a:ext>
            </a:extLst>
          </p:cNvPr>
          <p:cNvGrpSpPr/>
          <p:nvPr/>
        </p:nvGrpSpPr>
        <p:grpSpPr>
          <a:xfrm>
            <a:off x="1465249" y="1465719"/>
            <a:ext cx="6329831" cy="3216427"/>
            <a:chOff x="1465249" y="1465719"/>
            <a:chExt cx="6329831" cy="3216427"/>
          </a:xfrm>
        </p:grpSpPr>
        <p:pic>
          <p:nvPicPr>
            <p:cNvPr id="4" name="圖片 3">
              <a:extLst>
                <a:ext uri="{FF2B5EF4-FFF2-40B4-BE49-F238E27FC236}">
                  <a16:creationId xmlns:a16="http://schemas.microsoft.com/office/drawing/2014/main" id="{C873B38A-9CD9-6F4D-8825-AEB8F91435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23080" y="1465719"/>
              <a:ext cx="4697836" cy="303840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  <p:pic>
          <p:nvPicPr>
            <p:cNvPr id="12" name="圖片 11">
              <a:extLst>
                <a:ext uri="{FF2B5EF4-FFF2-40B4-BE49-F238E27FC236}">
                  <a16:creationId xmlns:a16="http://schemas.microsoft.com/office/drawing/2014/main" id="{26061A75-0D6B-394E-8F26-4482B84226C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4745"/>
            <a:stretch/>
          </p:blipFill>
          <p:spPr>
            <a:xfrm>
              <a:off x="2051998" y="2174646"/>
              <a:ext cx="5040000" cy="195220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  <p:pic>
          <p:nvPicPr>
            <p:cNvPr id="14" name="圖片 13">
              <a:extLst>
                <a:ext uri="{FF2B5EF4-FFF2-40B4-BE49-F238E27FC236}">
                  <a16:creationId xmlns:a16="http://schemas.microsoft.com/office/drawing/2014/main" id="{1DD65079-58E1-7E48-8528-5EA59098DB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3837"/>
            <a:stretch/>
          </p:blipFill>
          <p:spPr>
            <a:xfrm>
              <a:off x="3540337" y="2693164"/>
              <a:ext cx="2063323" cy="508224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  <p:pic>
          <p:nvPicPr>
            <p:cNvPr id="16" name="圖片 15">
              <a:extLst>
                <a:ext uri="{FF2B5EF4-FFF2-40B4-BE49-F238E27FC236}">
                  <a16:creationId xmlns:a16="http://schemas.microsoft.com/office/drawing/2014/main" id="{28BF0B57-7C37-C247-B4F6-203E66896A8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311999" y="3570857"/>
              <a:ext cx="2520000" cy="280761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  <p:pic>
          <p:nvPicPr>
            <p:cNvPr id="18" name="圖片 17">
              <a:extLst>
                <a:ext uri="{FF2B5EF4-FFF2-40B4-BE49-F238E27FC236}">
                  <a16:creationId xmlns:a16="http://schemas.microsoft.com/office/drawing/2014/main" id="{535C2692-37E0-DD40-896E-48C5345CB7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13568"/>
            <a:stretch/>
          </p:blipFill>
          <p:spPr>
            <a:xfrm>
              <a:off x="1465249" y="4356846"/>
              <a:ext cx="2891598" cy="325300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  <p:pic>
          <p:nvPicPr>
            <p:cNvPr id="20" name="圖片 19">
              <a:extLst>
                <a:ext uri="{FF2B5EF4-FFF2-40B4-BE49-F238E27FC236}">
                  <a16:creationId xmlns:a16="http://schemas.microsoft.com/office/drawing/2014/main" id="{1D60CF44-C21A-FF46-9D99-F8C9F971B3F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904280" y="4348913"/>
              <a:ext cx="2890800" cy="333233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  <p:cxnSp>
          <p:nvCxnSpPr>
            <p:cNvPr id="22" name="肘形接點 21">
              <a:extLst>
                <a:ext uri="{FF2B5EF4-FFF2-40B4-BE49-F238E27FC236}">
                  <a16:creationId xmlns:a16="http://schemas.microsoft.com/office/drawing/2014/main" id="{FE4CB381-D8B9-0B49-8709-CEFE8EE1F712}"/>
                </a:ext>
              </a:extLst>
            </p:cNvPr>
            <p:cNvCxnSpPr>
              <a:stCxn id="4" idx="1"/>
              <a:endCxn id="12" idx="1"/>
            </p:cNvCxnSpPr>
            <p:nvPr/>
          </p:nvCxnSpPr>
          <p:spPr>
            <a:xfrm rot="10800000" flipV="1">
              <a:off x="2051998" y="1617638"/>
              <a:ext cx="171082" cy="654617"/>
            </a:xfrm>
            <a:prstGeom prst="bentConnector3">
              <a:avLst>
                <a:gd name="adj1" fmla="val 233620"/>
              </a:avLst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肘形接點 23">
              <a:extLst>
                <a:ext uri="{FF2B5EF4-FFF2-40B4-BE49-F238E27FC236}">
                  <a16:creationId xmlns:a16="http://schemas.microsoft.com/office/drawing/2014/main" id="{3FB3C8CF-46CF-3A48-BBE6-4D62B2C4F95E}"/>
                </a:ext>
              </a:extLst>
            </p:cNvPr>
            <p:cNvCxnSpPr>
              <a:stCxn id="12" idx="1"/>
              <a:endCxn id="14" idx="1"/>
            </p:cNvCxnSpPr>
            <p:nvPr/>
          </p:nvCxnSpPr>
          <p:spPr>
            <a:xfrm rot="10800000" flipH="1" flipV="1">
              <a:off x="2051997" y="2272256"/>
              <a:ext cx="1488339" cy="675020"/>
            </a:xfrm>
            <a:prstGeom prst="bentConnector3">
              <a:avLst>
                <a:gd name="adj1" fmla="val -15359"/>
              </a:avLst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肘形接點 25">
              <a:extLst>
                <a:ext uri="{FF2B5EF4-FFF2-40B4-BE49-F238E27FC236}">
                  <a16:creationId xmlns:a16="http://schemas.microsoft.com/office/drawing/2014/main" id="{9DC2A0E3-6F93-2848-A287-57C1C9E3E58C}"/>
                </a:ext>
              </a:extLst>
            </p:cNvPr>
            <p:cNvCxnSpPr>
              <a:stCxn id="14" idx="1"/>
              <a:endCxn id="16" idx="1"/>
            </p:cNvCxnSpPr>
            <p:nvPr/>
          </p:nvCxnSpPr>
          <p:spPr>
            <a:xfrm rot="10800000" flipV="1">
              <a:off x="3311999" y="2947276"/>
              <a:ext cx="228338" cy="763962"/>
            </a:xfrm>
            <a:prstGeom prst="bentConnector3">
              <a:avLst>
                <a:gd name="adj1" fmla="val 200115"/>
              </a:avLst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線箭頭接點 27">
              <a:extLst>
                <a:ext uri="{FF2B5EF4-FFF2-40B4-BE49-F238E27FC236}">
                  <a16:creationId xmlns:a16="http://schemas.microsoft.com/office/drawing/2014/main" id="{2030C30B-E3DE-A247-917B-CA7DC9B369B8}"/>
                </a:ext>
              </a:extLst>
            </p:cNvPr>
            <p:cNvCxnSpPr>
              <a:stCxn id="16" idx="2"/>
              <a:endCxn id="18" idx="0"/>
            </p:cNvCxnSpPr>
            <p:nvPr/>
          </p:nvCxnSpPr>
          <p:spPr>
            <a:xfrm flipH="1">
              <a:off x="2911048" y="3851618"/>
              <a:ext cx="1660951" cy="505228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線箭頭接點 29">
              <a:extLst>
                <a:ext uri="{FF2B5EF4-FFF2-40B4-BE49-F238E27FC236}">
                  <a16:creationId xmlns:a16="http://schemas.microsoft.com/office/drawing/2014/main" id="{B3EED924-4836-2A4F-BB1D-B99E14264AD3}"/>
                </a:ext>
              </a:extLst>
            </p:cNvPr>
            <p:cNvCxnSpPr>
              <a:stCxn id="16" idx="2"/>
              <a:endCxn id="20" idx="0"/>
            </p:cNvCxnSpPr>
            <p:nvPr/>
          </p:nvCxnSpPr>
          <p:spPr>
            <a:xfrm>
              <a:off x="4571999" y="3851618"/>
              <a:ext cx="1777681" cy="497295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Google Shape;338;p27">
            <a:extLst>
              <a:ext uri="{FF2B5EF4-FFF2-40B4-BE49-F238E27FC236}">
                <a16:creationId xmlns:a16="http://schemas.microsoft.com/office/drawing/2014/main" id="{D6505300-EC5A-C844-A0C8-23E9A32A5AA8}"/>
              </a:ext>
            </a:extLst>
          </p:cNvPr>
          <p:cNvSpPr txBox="1">
            <a:spLocks/>
          </p:cNvSpPr>
          <p:nvPr/>
        </p:nvSpPr>
        <p:spPr>
          <a:xfrm>
            <a:off x="140360" y="1403711"/>
            <a:ext cx="1550128" cy="42785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kumimoji="1" lang="en-US" sz="1100" dirty="0">
                <a:solidFill>
                  <a:schemeClr val="accent1">
                    <a:lumMod val="75000"/>
                  </a:schemeClr>
                </a:solidFill>
                <a:latin typeface="Dela Gothic One"/>
                <a:ea typeface="Dela Gothic One"/>
                <a:sym typeface="Dela Gothic One"/>
              </a:rPr>
              <a:t>Assign categories</a:t>
            </a:r>
            <a:endParaRPr lang="en-US" sz="11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4" name="Google Shape;338;p27">
            <a:extLst>
              <a:ext uri="{FF2B5EF4-FFF2-40B4-BE49-F238E27FC236}">
                <a16:creationId xmlns:a16="http://schemas.microsoft.com/office/drawing/2014/main" id="{8ADB49E5-3919-4C4B-870E-AAD6B0DE6A6B}"/>
              </a:ext>
            </a:extLst>
          </p:cNvPr>
          <p:cNvSpPr txBox="1">
            <a:spLocks/>
          </p:cNvSpPr>
          <p:nvPr/>
        </p:nvSpPr>
        <p:spPr>
          <a:xfrm>
            <a:off x="140360" y="2102319"/>
            <a:ext cx="1550128" cy="42785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kumimoji="1" lang="en-US" altLang="zh-TW" sz="1100" dirty="0">
                <a:solidFill>
                  <a:schemeClr val="accent1">
                    <a:lumMod val="75000"/>
                  </a:schemeClr>
                </a:solidFill>
                <a:latin typeface="Dela Gothic One"/>
                <a:ea typeface="Dela Gothic One"/>
                <a:sym typeface="Dela Gothic One"/>
              </a:rPr>
              <a:t>Delete</a:t>
            </a:r>
            <a:r>
              <a:rPr kumimoji="1" lang="zh-TW" altLang="en-US" sz="1100" dirty="0">
                <a:solidFill>
                  <a:schemeClr val="accent1">
                    <a:lumMod val="75000"/>
                  </a:schemeClr>
                </a:solidFill>
                <a:latin typeface="Dela Gothic One"/>
                <a:ea typeface="Dela Gothic One"/>
                <a:sym typeface="Dela Gothic One"/>
              </a:rPr>
              <a:t> </a:t>
            </a:r>
            <a:r>
              <a:rPr kumimoji="1" lang="en-US" altLang="zh-TW" sz="1100" dirty="0">
                <a:solidFill>
                  <a:schemeClr val="accent1">
                    <a:lumMod val="75000"/>
                  </a:schemeClr>
                </a:solidFill>
                <a:latin typeface="Dela Gothic One"/>
                <a:ea typeface="Dela Gothic One"/>
                <a:sym typeface="Dela Gothic One"/>
              </a:rPr>
              <a:t>cooling</a:t>
            </a:r>
            <a:r>
              <a:rPr kumimoji="1" lang="zh-TW" altLang="en-US" sz="1100" dirty="0">
                <a:solidFill>
                  <a:schemeClr val="accent1">
                    <a:lumMod val="75000"/>
                  </a:schemeClr>
                </a:solidFill>
                <a:latin typeface="Dela Gothic One"/>
                <a:ea typeface="Dela Gothic One"/>
                <a:sym typeface="Dela Gothic One"/>
              </a:rPr>
              <a:t> </a:t>
            </a:r>
            <a:r>
              <a:rPr kumimoji="1" lang="en-US" altLang="zh-TW" sz="1100" dirty="0">
                <a:solidFill>
                  <a:schemeClr val="accent1">
                    <a:lumMod val="75000"/>
                  </a:schemeClr>
                </a:solidFill>
                <a:latin typeface="Dela Gothic One"/>
                <a:ea typeface="Dela Gothic One"/>
                <a:sym typeface="Dela Gothic One"/>
              </a:rPr>
              <a:t>load</a:t>
            </a:r>
            <a:r>
              <a:rPr kumimoji="1" lang="zh-TW" altLang="en-US" sz="1100" dirty="0">
                <a:solidFill>
                  <a:schemeClr val="accent1">
                    <a:lumMod val="75000"/>
                  </a:schemeClr>
                </a:solidFill>
                <a:latin typeface="Dela Gothic One"/>
                <a:ea typeface="Dela Gothic One"/>
                <a:sym typeface="Dela Gothic One"/>
              </a:rPr>
              <a:t> </a:t>
            </a:r>
            <a:r>
              <a:rPr kumimoji="1" lang="en-US" altLang="zh-TW" sz="1100" dirty="0">
                <a:solidFill>
                  <a:schemeClr val="accent1">
                    <a:lumMod val="75000"/>
                  </a:schemeClr>
                </a:solidFill>
                <a:latin typeface="Dela Gothic One"/>
                <a:ea typeface="Dela Gothic One"/>
                <a:sym typeface="Dela Gothic One"/>
              </a:rPr>
              <a:t>column</a:t>
            </a:r>
            <a:endParaRPr lang="en-US" sz="11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5" name="Google Shape;338;p27">
            <a:extLst>
              <a:ext uri="{FF2B5EF4-FFF2-40B4-BE49-F238E27FC236}">
                <a16:creationId xmlns:a16="http://schemas.microsoft.com/office/drawing/2014/main" id="{976D06BE-455F-784B-8BD7-7A1434D379F9}"/>
              </a:ext>
            </a:extLst>
          </p:cNvPr>
          <p:cNvSpPr txBox="1">
            <a:spLocks/>
          </p:cNvSpPr>
          <p:nvPr/>
        </p:nvSpPr>
        <p:spPr>
          <a:xfrm>
            <a:off x="-63907" y="3149429"/>
            <a:ext cx="1958662" cy="42785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kumimoji="1" lang="en-US" sz="1100" dirty="0">
                <a:solidFill>
                  <a:schemeClr val="accent1">
                    <a:lumMod val="75000"/>
                  </a:schemeClr>
                </a:solidFill>
                <a:latin typeface="Dela Gothic One"/>
                <a:ea typeface="Dela Gothic One"/>
                <a:sym typeface="Dela Gothic One"/>
              </a:rPr>
              <a:t>Create the training and testing data</a:t>
            </a:r>
            <a:endParaRPr lang="en-US" sz="11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6E977B-0E20-4F17-A949-C46F1F457CE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13014" y="2650627"/>
            <a:ext cx="2559871" cy="13203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029361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FA758D4-2EA8-D44A-A2F8-7C7F3FA5C5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sz="2000" dirty="0"/>
              <a:t>3b)- Output and Accuracy</a:t>
            </a:r>
            <a:endParaRPr kumimoji="1" lang="zh-TW" altLang="en-US" sz="2000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A704C35A-37C9-624C-BF5C-456DA3DDC8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091" y="1065711"/>
            <a:ext cx="3923175" cy="211567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grpSp>
        <p:nvGrpSpPr>
          <p:cNvPr id="19" name="群組 18">
            <a:extLst>
              <a:ext uri="{FF2B5EF4-FFF2-40B4-BE49-F238E27FC236}">
                <a16:creationId xmlns:a16="http://schemas.microsoft.com/office/drawing/2014/main" id="{7117D744-C7D0-8A45-9F2B-18D71BDCCBAE}"/>
              </a:ext>
            </a:extLst>
          </p:cNvPr>
          <p:cNvGrpSpPr/>
          <p:nvPr/>
        </p:nvGrpSpPr>
        <p:grpSpPr>
          <a:xfrm>
            <a:off x="4787152" y="46104"/>
            <a:ext cx="4030949" cy="5058976"/>
            <a:chOff x="4917781" y="84524"/>
            <a:chExt cx="4030949" cy="5058976"/>
          </a:xfrm>
        </p:grpSpPr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CB1DFDDD-673D-FB45-9767-D9F8DFBCB8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17781" y="84524"/>
              <a:ext cx="1809224" cy="1635584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  <p:pic>
          <p:nvPicPr>
            <p:cNvPr id="12" name="圖片 11">
              <a:extLst>
                <a:ext uri="{FF2B5EF4-FFF2-40B4-BE49-F238E27FC236}">
                  <a16:creationId xmlns:a16="http://schemas.microsoft.com/office/drawing/2014/main" id="{7825735A-A79C-1F45-AFC8-7B636ECA784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10109" y="84524"/>
              <a:ext cx="1838621" cy="1635584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  <p:pic>
          <p:nvPicPr>
            <p:cNvPr id="14" name="圖片 13">
              <a:extLst>
                <a:ext uri="{FF2B5EF4-FFF2-40B4-BE49-F238E27FC236}">
                  <a16:creationId xmlns:a16="http://schemas.microsoft.com/office/drawing/2014/main" id="{705D39FF-07AE-9E44-B2FE-518E37DFBA0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917781" y="1810195"/>
              <a:ext cx="1810800" cy="1621362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  <p:pic>
          <p:nvPicPr>
            <p:cNvPr id="16" name="圖片 15">
              <a:extLst>
                <a:ext uri="{FF2B5EF4-FFF2-40B4-BE49-F238E27FC236}">
                  <a16:creationId xmlns:a16="http://schemas.microsoft.com/office/drawing/2014/main" id="{1B5A1E63-CB05-5A47-B02C-E52495A9811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110109" y="1801572"/>
              <a:ext cx="1810800" cy="1638607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  <p:pic>
          <p:nvPicPr>
            <p:cNvPr id="18" name="圖片 17">
              <a:extLst>
                <a:ext uri="{FF2B5EF4-FFF2-40B4-BE49-F238E27FC236}">
                  <a16:creationId xmlns:a16="http://schemas.microsoft.com/office/drawing/2014/main" id="{6A305A25-61E8-A74C-96E9-B70C061C720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932981" y="3514330"/>
              <a:ext cx="1810800" cy="1629170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</p:grpSp>
      <p:sp>
        <p:nvSpPr>
          <p:cNvPr id="20" name="圓角矩形 19">
            <a:extLst>
              <a:ext uri="{FF2B5EF4-FFF2-40B4-BE49-F238E27FC236}">
                <a16:creationId xmlns:a16="http://schemas.microsoft.com/office/drawing/2014/main" id="{8E1A0C0B-4FAD-2046-85C0-B2F145EF674F}"/>
              </a:ext>
            </a:extLst>
          </p:cNvPr>
          <p:cNvSpPr/>
          <p:nvPr/>
        </p:nvSpPr>
        <p:spPr>
          <a:xfrm>
            <a:off x="5340403" y="856212"/>
            <a:ext cx="845244" cy="812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1" name="圓角矩形 20">
            <a:extLst>
              <a:ext uri="{FF2B5EF4-FFF2-40B4-BE49-F238E27FC236}">
                <a16:creationId xmlns:a16="http://schemas.microsoft.com/office/drawing/2014/main" id="{1F14B250-F46C-314F-8B9A-018B7C7AA30B}"/>
              </a:ext>
            </a:extLst>
          </p:cNvPr>
          <p:cNvSpPr/>
          <p:nvPr/>
        </p:nvSpPr>
        <p:spPr>
          <a:xfrm>
            <a:off x="4910097" y="1130771"/>
            <a:ext cx="1337022" cy="12364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2" name="圓角矩形 21">
            <a:extLst>
              <a:ext uri="{FF2B5EF4-FFF2-40B4-BE49-F238E27FC236}">
                <a16:creationId xmlns:a16="http://schemas.microsoft.com/office/drawing/2014/main" id="{D7FA74ED-99E2-9A4A-B40B-A0BC4956D823}"/>
              </a:ext>
            </a:extLst>
          </p:cNvPr>
          <p:cNvSpPr/>
          <p:nvPr/>
        </p:nvSpPr>
        <p:spPr>
          <a:xfrm>
            <a:off x="7548020" y="872323"/>
            <a:ext cx="845244" cy="812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4" name="圓角矩形 23">
            <a:extLst>
              <a:ext uri="{FF2B5EF4-FFF2-40B4-BE49-F238E27FC236}">
                <a16:creationId xmlns:a16="http://schemas.microsoft.com/office/drawing/2014/main" id="{75CFD172-B433-AE40-A2B3-E89EEFDFA49E}"/>
              </a:ext>
            </a:extLst>
          </p:cNvPr>
          <p:cNvSpPr/>
          <p:nvPr/>
        </p:nvSpPr>
        <p:spPr>
          <a:xfrm>
            <a:off x="7086978" y="1148575"/>
            <a:ext cx="1337022" cy="12364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5" name="圓角矩形 24">
            <a:extLst>
              <a:ext uri="{FF2B5EF4-FFF2-40B4-BE49-F238E27FC236}">
                <a16:creationId xmlns:a16="http://schemas.microsoft.com/office/drawing/2014/main" id="{FA4B4322-A95C-9E41-B6FF-7108E94BE30F}"/>
              </a:ext>
            </a:extLst>
          </p:cNvPr>
          <p:cNvSpPr/>
          <p:nvPr/>
        </p:nvSpPr>
        <p:spPr>
          <a:xfrm>
            <a:off x="5386507" y="2574771"/>
            <a:ext cx="845244" cy="812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6" name="圓角矩形 25">
            <a:extLst>
              <a:ext uri="{FF2B5EF4-FFF2-40B4-BE49-F238E27FC236}">
                <a16:creationId xmlns:a16="http://schemas.microsoft.com/office/drawing/2014/main" id="{4610AB27-BFF3-0B42-83AB-9FEAD6B4B2C4}"/>
              </a:ext>
            </a:extLst>
          </p:cNvPr>
          <p:cNvSpPr/>
          <p:nvPr/>
        </p:nvSpPr>
        <p:spPr>
          <a:xfrm>
            <a:off x="4910097" y="2848958"/>
            <a:ext cx="1337022" cy="12364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7" name="圓角矩形 26">
            <a:extLst>
              <a:ext uri="{FF2B5EF4-FFF2-40B4-BE49-F238E27FC236}">
                <a16:creationId xmlns:a16="http://schemas.microsoft.com/office/drawing/2014/main" id="{5100AA63-39D2-1945-A70D-E00AD0382F1D}"/>
              </a:ext>
            </a:extLst>
          </p:cNvPr>
          <p:cNvSpPr/>
          <p:nvPr/>
        </p:nvSpPr>
        <p:spPr>
          <a:xfrm>
            <a:off x="7555704" y="2574771"/>
            <a:ext cx="845244" cy="812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8" name="圓角矩形 27">
            <a:extLst>
              <a:ext uri="{FF2B5EF4-FFF2-40B4-BE49-F238E27FC236}">
                <a16:creationId xmlns:a16="http://schemas.microsoft.com/office/drawing/2014/main" id="{63919D66-2F38-B544-8E7E-87A734861D23}"/>
              </a:ext>
            </a:extLst>
          </p:cNvPr>
          <p:cNvSpPr/>
          <p:nvPr/>
        </p:nvSpPr>
        <p:spPr>
          <a:xfrm>
            <a:off x="7079294" y="2848958"/>
            <a:ext cx="1337022" cy="12364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9" name="圓角矩形 28">
            <a:extLst>
              <a:ext uri="{FF2B5EF4-FFF2-40B4-BE49-F238E27FC236}">
                <a16:creationId xmlns:a16="http://schemas.microsoft.com/office/drawing/2014/main" id="{43B58E0E-47CD-4B48-8D29-992FD02F294C}"/>
              </a:ext>
            </a:extLst>
          </p:cNvPr>
          <p:cNvSpPr/>
          <p:nvPr/>
        </p:nvSpPr>
        <p:spPr>
          <a:xfrm>
            <a:off x="6396591" y="4271661"/>
            <a:ext cx="845244" cy="812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0" name="圓角矩形 29">
            <a:extLst>
              <a:ext uri="{FF2B5EF4-FFF2-40B4-BE49-F238E27FC236}">
                <a16:creationId xmlns:a16="http://schemas.microsoft.com/office/drawing/2014/main" id="{A6DEB0E4-42FD-2045-8A04-F04E97B2BBCD}"/>
              </a:ext>
            </a:extLst>
          </p:cNvPr>
          <p:cNvSpPr/>
          <p:nvPr/>
        </p:nvSpPr>
        <p:spPr>
          <a:xfrm>
            <a:off x="5920181" y="4545848"/>
            <a:ext cx="1337022" cy="12364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B0275D-A9D0-4C7C-8C35-71B0B287207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5242" y="3413069"/>
            <a:ext cx="4046758" cy="1329440"/>
          </a:xfrm>
          <a:prstGeom prst="rect">
            <a:avLst/>
          </a:prstGeom>
          <a:solidFill>
            <a:srgbClr val="FFFFFF">
              <a:shade val="85000"/>
            </a:srgbClr>
          </a:solidFill>
          <a:ln w="3175" cap="sq">
            <a:solidFill>
              <a:schemeClr val="bg1">
                <a:lumMod val="10000"/>
              </a:schemeClr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1521113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2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6879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2000" dirty="0"/>
              <a:t>3c)- Create a SVM for Cooling Load(category)</a:t>
            </a:r>
            <a:endParaRPr sz="2000" dirty="0">
              <a:solidFill>
                <a:schemeClr val="accent1"/>
              </a:solidFill>
            </a:endParaRPr>
          </a:p>
        </p:txBody>
      </p:sp>
      <p:cxnSp>
        <p:nvCxnSpPr>
          <p:cNvPr id="22" name="肘形接點 21">
            <a:extLst>
              <a:ext uri="{FF2B5EF4-FFF2-40B4-BE49-F238E27FC236}">
                <a16:creationId xmlns:a16="http://schemas.microsoft.com/office/drawing/2014/main" id="{FE4CB381-D8B9-0B49-8709-CEFE8EE1F712}"/>
              </a:ext>
            </a:extLst>
          </p:cNvPr>
          <p:cNvCxnSpPr>
            <a:cxnSpLocks/>
            <a:stCxn id="3" idx="1"/>
            <a:endCxn id="7" idx="1"/>
          </p:cNvCxnSpPr>
          <p:nvPr/>
        </p:nvCxnSpPr>
        <p:spPr>
          <a:xfrm rot="10800000" flipV="1">
            <a:off x="2555446" y="1604996"/>
            <a:ext cx="12700" cy="595007"/>
          </a:xfrm>
          <a:prstGeom prst="bentConnector3">
            <a:avLst>
              <a:gd name="adj1" fmla="val 1800000"/>
            </a:avLst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肘形接點 23">
            <a:extLst>
              <a:ext uri="{FF2B5EF4-FFF2-40B4-BE49-F238E27FC236}">
                <a16:creationId xmlns:a16="http://schemas.microsoft.com/office/drawing/2014/main" id="{3FB3C8CF-46CF-3A48-BBE6-4D62B2C4F95E}"/>
              </a:ext>
            </a:extLst>
          </p:cNvPr>
          <p:cNvCxnSpPr>
            <a:cxnSpLocks/>
            <a:stCxn id="7" idx="1"/>
            <a:endCxn id="11" idx="1"/>
          </p:cNvCxnSpPr>
          <p:nvPr/>
        </p:nvCxnSpPr>
        <p:spPr>
          <a:xfrm rot="10800000" flipH="1" flipV="1">
            <a:off x="2555446" y="2200003"/>
            <a:ext cx="1930" cy="727469"/>
          </a:xfrm>
          <a:prstGeom prst="bentConnector3">
            <a:avLst>
              <a:gd name="adj1" fmla="val -11844560"/>
            </a:avLst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肘形接點 25">
            <a:extLst>
              <a:ext uri="{FF2B5EF4-FFF2-40B4-BE49-F238E27FC236}">
                <a16:creationId xmlns:a16="http://schemas.microsoft.com/office/drawing/2014/main" id="{9DC2A0E3-6F93-2848-A287-57C1C9E3E58C}"/>
              </a:ext>
            </a:extLst>
          </p:cNvPr>
          <p:cNvCxnSpPr>
            <a:cxnSpLocks/>
            <a:stCxn id="11" idx="1"/>
            <a:endCxn id="27" idx="1"/>
          </p:cNvCxnSpPr>
          <p:nvPr/>
        </p:nvCxnSpPr>
        <p:spPr>
          <a:xfrm rot="10800000" flipH="1" flipV="1">
            <a:off x="2557375" y="2927472"/>
            <a:ext cx="4419" cy="762219"/>
          </a:xfrm>
          <a:prstGeom prst="bentConnector3">
            <a:avLst>
              <a:gd name="adj1" fmla="val -5173116"/>
            </a:avLst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Google Shape;338;p27">
            <a:extLst>
              <a:ext uri="{FF2B5EF4-FFF2-40B4-BE49-F238E27FC236}">
                <a16:creationId xmlns:a16="http://schemas.microsoft.com/office/drawing/2014/main" id="{D6505300-EC5A-C844-A0C8-23E9A32A5AA8}"/>
              </a:ext>
            </a:extLst>
          </p:cNvPr>
          <p:cNvSpPr txBox="1">
            <a:spLocks/>
          </p:cNvSpPr>
          <p:nvPr/>
        </p:nvSpPr>
        <p:spPr>
          <a:xfrm>
            <a:off x="368572" y="1452553"/>
            <a:ext cx="1550128" cy="42785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kumimoji="1" lang="en-US" sz="1000" dirty="0">
                <a:solidFill>
                  <a:schemeClr val="accent1">
                    <a:lumMod val="75000"/>
                  </a:schemeClr>
                </a:solidFill>
                <a:latin typeface="Dela Gothic One"/>
                <a:ea typeface="Dela Gothic One"/>
                <a:sym typeface="Dela Gothic One"/>
              </a:rPr>
              <a:t>Convert category to factor</a:t>
            </a:r>
            <a:endParaRPr lang="en-US" sz="10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5" name="Google Shape;338;p27">
            <a:extLst>
              <a:ext uri="{FF2B5EF4-FFF2-40B4-BE49-F238E27FC236}">
                <a16:creationId xmlns:a16="http://schemas.microsoft.com/office/drawing/2014/main" id="{976D06BE-455F-784B-8BD7-7A1434D379F9}"/>
              </a:ext>
            </a:extLst>
          </p:cNvPr>
          <p:cNvSpPr txBox="1">
            <a:spLocks/>
          </p:cNvSpPr>
          <p:nvPr/>
        </p:nvSpPr>
        <p:spPr>
          <a:xfrm>
            <a:off x="164305" y="2023066"/>
            <a:ext cx="1958662" cy="42785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kumimoji="1" lang="en-US" sz="1100" dirty="0">
                <a:solidFill>
                  <a:schemeClr val="accent1">
                    <a:lumMod val="75000"/>
                  </a:schemeClr>
                </a:solidFill>
                <a:latin typeface="Dela Gothic One"/>
                <a:ea typeface="Dela Gothic One"/>
                <a:sym typeface="Dela Gothic One"/>
              </a:rPr>
              <a:t>Create the training and testing data</a:t>
            </a:r>
            <a:endParaRPr lang="en-US" sz="11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B3D90095-9C01-FF45-89F0-C80B0DE32E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5446" y="1496377"/>
            <a:ext cx="4033104" cy="21724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41FA792E-0833-E146-89E3-37818B88B8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5446" y="2023066"/>
            <a:ext cx="2318817" cy="35387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4E952267-6925-9D4F-B2FC-887A5CD6A9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57376" y="2753966"/>
            <a:ext cx="2346904" cy="347013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29" name="Google Shape;338;p27">
            <a:extLst>
              <a:ext uri="{FF2B5EF4-FFF2-40B4-BE49-F238E27FC236}">
                <a16:creationId xmlns:a16="http://schemas.microsoft.com/office/drawing/2014/main" id="{BA00183C-5254-BB41-8974-71A0DB3E5CEE}"/>
              </a:ext>
            </a:extLst>
          </p:cNvPr>
          <p:cNvSpPr txBox="1">
            <a:spLocks/>
          </p:cNvSpPr>
          <p:nvPr/>
        </p:nvSpPr>
        <p:spPr>
          <a:xfrm>
            <a:off x="164305" y="2747784"/>
            <a:ext cx="1958662" cy="35937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kumimoji="1" lang="en-US" sz="1100" dirty="0">
                <a:solidFill>
                  <a:schemeClr val="accent1">
                    <a:lumMod val="75000"/>
                  </a:schemeClr>
                </a:solidFill>
                <a:latin typeface="Dela Gothic One"/>
                <a:ea typeface="Dela Gothic One"/>
                <a:sym typeface="Dela Gothic One"/>
              </a:rPr>
              <a:t>Run SVM</a:t>
            </a:r>
            <a:endParaRPr lang="en-US" sz="11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27" name="圖片 26">
            <a:extLst>
              <a:ext uri="{FF2B5EF4-FFF2-40B4-BE49-F238E27FC236}">
                <a16:creationId xmlns:a16="http://schemas.microsoft.com/office/drawing/2014/main" id="{97D6D048-A0B6-4D4A-844A-8021B16D44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61795" y="3478003"/>
            <a:ext cx="2336134" cy="42337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36" name="Google Shape;338;p27">
            <a:extLst>
              <a:ext uri="{FF2B5EF4-FFF2-40B4-BE49-F238E27FC236}">
                <a16:creationId xmlns:a16="http://schemas.microsoft.com/office/drawing/2014/main" id="{BAA34F61-5474-6748-8950-AE3509A0DE5D}"/>
              </a:ext>
            </a:extLst>
          </p:cNvPr>
          <p:cNvSpPr txBox="1">
            <a:spLocks/>
          </p:cNvSpPr>
          <p:nvPr/>
        </p:nvSpPr>
        <p:spPr>
          <a:xfrm>
            <a:off x="164305" y="3478003"/>
            <a:ext cx="1958662" cy="35937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kumimoji="1" lang="en-US" sz="1100" dirty="0">
                <a:solidFill>
                  <a:schemeClr val="accent1">
                    <a:lumMod val="75000"/>
                  </a:schemeClr>
                </a:solidFill>
                <a:latin typeface="Dela Gothic One"/>
                <a:ea typeface="Dela Gothic One"/>
                <a:sym typeface="Dela Gothic One"/>
              </a:rPr>
              <a:t>Make the prediction</a:t>
            </a:r>
            <a:endParaRPr lang="en-US" sz="11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9" name="Google Shape;338;p27">
            <a:extLst>
              <a:ext uri="{FF2B5EF4-FFF2-40B4-BE49-F238E27FC236}">
                <a16:creationId xmlns:a16="http://schemas.microsoft.com/office/drawing/2014/main" id="{ED655F5C-3B88-8541-BAB0-763AD4ADD8D3}"/>
              </a:ext>
            </a:extLst>
          </p:cNvPr>
          <p:cNvSpPr txBox="1">
            <a:spLocks/>
          </p:cNvSpPr>
          <p:nvPr/>
        </p:nvSpPr>
        <p:spPr>
          <a:xfrm>
            <a:off x="2317023" y="4274325"/>
            <a:ext cx="2825677" cy="42785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kumimoji="1" lang="en-US" dirty="0">
                <a:solidFill>
                  <a:schemeClr val="accent1">
                    <a:lumMod val="75000"/>
                  </a:schemeClr>
                </a:solidFill>
                <a:latin typeface="Dela Gothic One"/>
                <a:ea typeface="Dela Gothic One"/>
                <a:sym typeface="Dela Gothic One"/>
              </a:rPr>
              <a:t>Accuracy : 0.7835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grpSp>
        <p:nvGrpSpPr>
          <p:cNvPr id="38" name="群組 37">
            <a:extLst>
              <a:ext uri="{FF2B5EF4-FFF2-40B4-BE49-F238E27FC236}">
                <a16:creationId xmlns:a16="http://schemas.microsoft.com/office/drawing/2014/main" id="{96F7FC63-3561-864E-8032-08C60E88F2BA}"/>
              </a:ext>
            </a:extLst>
          </p:cNvPr>
          <p:cNvGrpSpPr/>
          <p:nvPr/>
        </p:nvGrpSpPr>
        <p:grpSpPr>
          <a:xfrm>
            <a:off x="5923344" y="2023066"/>
            <a:ext cx="2585656" cy="2679113"/>
            <a:chOff x="5923344" y="2023066"/>
            <a:chExt cx="2585656" cy="2679113"/>
          </a:xfrm>
        </p:grpSpPr>
        <p:pic>
          <p:nvPicPr>
            <p:cNvPr id="37" name="圖片 36">
              <a:extLst>
                <a:ext uri="{FF2B5EF4-FFF2-40B4-BE49-F238E27FC236}">
                  <a16:creationId xmlns:a16="http://schemas.microsoft.com/office/drawing/2014/main" id="{BAF1888B-6BC6-A242-9D9A-ADF6904AAB3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923344" y="2023066"/>
              <a:ext cx="2585656" cy="2679113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  <p:sp>
          <p:nvSpPr>
            <p:cNvPr id="40" name="圓角矩形 39">
              <a:extLst>
                <a:ext uri="{FF2B5EF4-FFF2-40B4-BE49-F238E27FC236}">
                  <a16:creationId xmlns:a16="http://schemas.microsoft.com/office/drawing/2014/main" id="{277A7BA9-342F-0D43-81F1-0194E00DF5D9}"/>
                </a:ext>
              </a:extLst>
            </p:cNvPr>
            <p:cNvSpPr/>
            <p:nvPr/>
          </p:nvSpPr>
          <p:spPr>
            <a:xfrm>
              <a:off x="6769634" y="3520642"/>
              <a:ext cx="1175658" cy="169049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1" name="圓角矩形 40">
              <a:extLst>
                <a:ext uri="{FF2B5EF4-FFF2-40B4-BE49-F238E27FC236}">
                  <a16:creationId xmlns:a16="http://schemas.microsoft.com/office/drawing/2014/main" id="{60D92148-58B0-5B43-9FD0-C1E3A695E86C}"/>
                </a:ext>
              </a:extLst>
            </p:cNvPr>
            <p:cNvSpPr/>
            <p:nvPr/>
          </p:nvSpPr>
          <p:spPr>
            <a:xfrm>
              <a:off x="6181805" y="3942361"/>
              <a:ext cx="1855694" cy="160913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9F773682-1BC5-465A-B3D8-F18D6E025AE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54078" y="1008698"/>
            <a:ext cx="2787578" cy="34844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075447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FA758D4-2EA8-D44A-A2F8-7C7F3FA5C5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sz="2000" dirty="0"/>
              <a:t>3c)- Graph for SVM</a:t>
            </a:r>
            <a:endParaRPr kumimoji="1" lang="zh-TW" altLang="en-US" sz="2000" dirty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C5F95AD1-829C-0C43-BD78-CC5CFC4471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987" y="1017725"/>
            <a:ext cx="3418390" cy="1348334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F9529A64-408D-6945-8B01-D0286FCC05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211" y="2528047"/>
            <a:ext cx="3445993" cy="203626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A4C0C962-7E2F-F145-A772-91A84D62A8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2266" y="1020872"/>
            <a:ext cx="3786721" cy="13500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E93E69E5-2D06-9E46-8C38-C842AC7E51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32266" y="2528047"/>
            <a:ext cx="3443438" cy="203997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585667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2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6879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1800" dirty="0"/>
              <a:t>3d)- Create Neural Network from 1 to 5 hidden nodes</a:t>
            </a:r>
            <a:br>
              <a:rPr lang="en-US" altLang="zh-TW" sz="1800" dirty="0"/>
            </a:br>
            <a:r>
              <a:rPr lang="en-US" altLang="zh-TW" sz="1200" dirty="0"/>
              <a:t>(cooling load, continuous variable)</a:t>
            </a:r>
            <a:endParaRPr sz="1800" dirty="0">
              <a:solidFill>
                <a:schemeClr val="accent1"/>
              </a:solidFill>
            </a:endParaRPr>
          </a:p>
        </p:txBody>
      </p:sp>
      <p:sp>
        <p:nvSpPr>
          <p:cNvPr id="33" name="Google Shape;338;p27">
            <a:extLst>
              <a:ext uri="{FF2B5EF4-FFF2-40B4-BE49-F238E27FC236}">
                <a16:creationId xmlns:a16="http://schemas.microsoft.com/office/drawing/2014/main" id="{D6505300-EC5A-C844-A0C8-23E9A32A5AA8}"/>
              </a:ext>
            </a:extLst>
          </p:cNvPr>
          <p:cNvSpPr txBox="1">
            <a:spLocks/>
          </p:cNvSpPr>
          <p:nvPr/>
        </p:nvSpPr>
        <p:spPr>
          <a:xfrm>
            <a:off x="360888" y="1184574"/>
            <a:ext cx="1550128" cy="42785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kumimoji="1" lang="en-US" sz="1000" dirty="0">
                <a:solidFill>
                  <a:schemeClr val="accent1">
                    <a:lumMod val="75000"/>
                  </a:schemeClr>
                </a:solidFill>
                <a:latin typeface="Dela Gothic One"/>
                <a:ea typeface="Dela Gothic One"/>
                <a:sym typeface="Dela Gothic One"/>
              </a:rPr>
              <a:t>Create normalize and </a:t>
            </a:r>
            <a:r>
              <a:rPr kumimoji="1" lang="en-US" sz="1000" dirty="0" err="1">
                <a:solidFill>
                  <a:schemeClr val="accent1">
                    <a:lumMod val="75000"/>
                  </a:schemeClr>
                </a:solidFill>
                <a:latin typeface="Dela Gothic One"/>
                <a:ea typeface="Dela Gothic One"/>
                <a:sym typeface="Dela Gothic One"/>
              </a:rPr>
              <a:t>denormalize</a:t>
            </a:r>
            <a:endParaRPr lang="en-US" sz="10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5" name="Google Shape;338;p27">
            <a:extLst>
              <a:ext uri="{FF2B5EF4-FFF2-40B4-BE49-F238E27FC236}">
                <a16:creationId xmlns:a16="http://schemas.microsoft.com/office/drawing/2014/main" id="{976D06BE-455F-784B-8BD7-7A1434D379F9}"/>
              </a:ext>
            </a:extLst>
          </p:cNvPr>
          <p:cNvSpPr txBox="1">
            <a:spLocks/>
          </p:cNvSpPr>
          <p:nvPr/>
        </p:nvSpPr>
        <p:spPr>
          <a:xfrm>
            <a:off x="141253" y="1846333"/>
            <a:ext cx="1958662" cy="42785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kumimoji="1" lang="en-US" sz="1100" dirty="0">
                <a:solidFill>
                  <a:schemeClr val="accent1">
                    <a:lumMod val="75000"/>
                  </a:schemeClr>
                </a:solidFill>
                <a:latin typeface="Dela Gothic One"/>
                <a:ea typeface="Dela Gothic One"/>
                <a:sym typeface="Dela Gothic One"/>
              </a:rPr>
              <a:t>Create the training and testing data</a:t>
            </a:r>
            <a:endParaRPr lang="en-US" sz="11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9" name="Google Shape;338;p27">
            <a:extLst>
              <a:ext uri="{FF2B5EF4-FFF2-40B4-BE49-F238E27FC236}">
                <a16:creationId xmlns:a16="http://schemas.microsoft.com/office/drawing/2014/main" id="{BA00183C-5254-BB41-8974-71A0DB3E5CEE}"/>
              </a:ext>
            </a:extLst>
          </p:cNvPr>
          <p:cNvSpPr txBox="1">
            <a:spLocks/>
          </p:cNvSpPr>
          <p:nvPr/>
        </p:nvSpPr>
        <p:spPr>
          <a:xfrm>
            <a:off x="141253" y="3315977"/>
            <a:ext cx="1958662" cy="49946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kumimoji="1" lang="en-US" sz="1100" dirty="0">
                <a:solidFill>
                  <a:schemeClr val="accent1">
                    <a:lumMod val="75000"/>
                  </a:schemeClr>
                </a:solidFill>
                <a:latin typeface="Dela Gothic One"/>
                <a:ea typeface="Dela Gothic One"/>
                <a:sym typeface="Dela Gothic One"/>
              </a:rPr>
              <a:t>Run Neural Network</a:t>
            </a:r>
          </a:p>
          <a:p>
            <a:pPr algn="ctr"/>
            <a:r>
              <a:rPr kumimoji="1" lang="en-US" sz="1100" dirty="0">
                <a:solidFill>
                  <a:schemeClr val="accent1">
                    <a:lumMod val="75000"/>
                  </a:schemeClr>
                </a:solidFill>
                <a:latin typeface="Dela Gothic One"/>
                <a:ea typeface="Dela Gothic One"/>
                <a:sym typeface="Dela Gothic One"/>
              </a:rPr>
              <a:t>(using loop for 1 to 5)</a:t>
            </a:r>
            <a:endParaRPr lang="en-US" sz="11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5C161532-1EA4-424C-9E7B-E5177D1BCE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7760" y="1110965"/>
            <a:ext cx="3693352" cy="472851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6473C4B7-0B82-B84E-A7BF-17BF9CB3E6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0462" y="1744759"/>
            <a:ext cx="3680650" cy="44749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cxnSp>
        <p:nvCxnSpPr>
          <p:cNvPr id="28" name="肘形接點 27">
            <a:extLst>
              <a:ext uri="{FF2B5EF4-FFF2-40B4-BE49-F238E27FC236}">
                <a16:creationId xmlns:a16="http://schemas.microsoft.com/office/drawing/2014/main" id="{DC4765B6-E216-0A4C-A306-08877AAF8FA7}"/>
              </a:ext>
            </a:extLst>
          </p:cNvPr>
          <p:cNvCxnSpPr>
            <a:cxnSpLocks/>
            <a:stCxn id="6" idx="1"/>
            <a:endCxn id="18" idx="1"/>
          </p:cNvCxnSpPr>
          <p:nvPr/>
        </p:nvCxnSpPr>
        <p:spPr>
          <a:xfrm rot="10800000" flipV="1">
            <a:off x="2547760" y="1968507"/>
            <a:ext cx="12703" cy="1597202"/>
          </a:xfrm>
          <a:prstGeom prst="bentConnector3">
            <a:avLst>
              <a:gd name="adj1" fmla="val 1899575"/>
            </a:avLst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肘形接點 29">
            <a:extLst>
              <a:ext uri="{FF2B5EF4-FFF2-40B4-BE49-F238E27FC236}">
                <a16:creationId xmlns:a16="http://schemas.microsoft.com/office/drawing/2014/main" id="{A888C849-B7DB-6C40-BC10-8F4E8C2C9BFA}"/>
              </a:ext>
            </a:extLst>
          </p:cNvPr>
          <p:cNvCxnSpPr>
            <a:cxnSpLocks/>
            <a:stCxn id="4" idx="1"/>
            <a:endCxn id="6" idx="1"/>
          </p:cNvCxnSpPr>
          <p:nvPr/>
        </p:nvCxnSpPr>
        <p:spPr>
          <a:xfrm rot="10800000" flipH="1" flipV="1">
            <a:off x="2547760" y="1347391"/>
            <a:ext cx="12702" cy="621116"/>
          </a:xfrm>
          <a:prstGeom prst="bentConnector3">
            <a:avLst>
              <a:gd name="adj1" fmla="val -1799717"/>
            </a:avLst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圖片 17">
            <a:extLst>
              <a:ext uri="{FF2B5EF4-FFF2-40B4-BE49-F238E27FC236}">
                <a16:creationId xmlns:a16="http://schemas.microsoft.com/office/drawing/2014/main" id="{EC02C08C-515B-914B-AE37-AE463D422E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47759" y="2450920"/>
            <a:ext cx="3265367" cy="222957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83737564-317F-9140-9659-5753E652FA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50647" y="2353197"/>
            <a:ext cx="3036467" cy="424351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31" name="圖片 30">
            <a:extLst>
              <a:ext uri="{FF2B5EF4-FFF2-40B4-BE49-F238E27FC236}">
                <a16:creationId xmlns:a16="http://schemas.microsoft.com/office/drawing/2014/main" id="{CD16C10E-C73E-0A46-AC6C-F09E2AC94A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63254" y="2908910"/>
            <a:ext cx="1150655" cy="214156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42" name="Google Shape;338;p27">
            <a:extLst>
              <a:ext uri="{FF2B5EF4-FFF2-40B4-BE49-F238E27FC236}">
                <a16:creationId xmlns:a16="http://schemas.microsoft.com/office/drawing/2014/main" id="{41ACC108-DA94-D547-9454-4CBCFCAB21F1}"/>
              </a:ext>
            </a:extLst>
          </p:cNvPr>
          <p:cNvSpPr txBox="1">
            <a:spLocks/>
          </p:cNvSpPr>
          <p:nvPr/>
        </p:nvSpPr>
        <p:spPr>
          <a:xfrm>
            <a:off x="5813126" y="2798957"/>
            <a:ext cx="1550128" cy="42785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kumimoji="1" lang="en-US" sz="1000" dirty="0">
                <a:solidFill>
                  <a:schemeClr val="accent1">
                    <a:lumMod val="75000"/>
                  </a:schemeClr>
                </a:solidFill>
                <a:latin typeface="Dela Gothic One"/>
                <a:ea typeface="Dela Gothic One"/>
                <a:sym typeface="Dela Gothic One"/>
              </a:rPr>
              <a:t>Correlation : </a:t>
            </a:r>
            <a:endParaRPr lang="en-US" sz="10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13091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ED49EE8-A5D4-3243-90F5-07447550D3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212" y="366880"/>
            <a:ext cx="7704000" cy="445315"/>
          </a:xfrm>
        </p:spPr>
        <p:txBody>
          <a:bodyPr/>
          <a:lstStyle/>
          <a:p>
            <a:pPr algn="ctr"/>
            <a:r>
              <a:rPr kumimoji="1" lang="en-US" altLang="zh-TW" sz="1600" dirty="0"/>
              <a:t>3e)- Create two K-nearest neighbor analysis for Cooling Load</a:t>
            </a:r>
            <a:br>
              <a:rPr kumimoji="1" lang="en-US" altLang="zh-TW" sz="1600" dirty="0"/>
            </a:br>
            <a:r>
              <a:rPr kumimoji="1" lang="en-US" altLang="zh-TW" sz="1200" dirty="0"/>
              <a:t>(category)</a:t>
            </a:r>
            <a:endParaRPr kumimoji="1" lang="zh-TW" altLang="en-US" sz="1600" dirty="0"/>
          </a:p>
        </p:txBody>
      </p:sp>
      <p:grpSp>
        <p:nvGrpSpPr>
          <p:cNvPr id="27" name="群組 26">
            <a:extLst>
              <a:ext uri="{FF2B5EF4-FFF2-40B4-BE49-F238E27FC236}">
                <a16:creationId xmlns:a16="http://schemas.microsoft.com/office/drawing/2014/main" id="{CE05703C-F8ED-4E41-ACAB-75FC20F99041}"/>
              </a:ext>
            </a:extLst>
          </p:cNvPr>
          <p:cNvGrpSpPr/>
          <p:nvPr/>
        </p:nvGrpSpPr>
        <p:grpSpPr>
          <a:xfrm>
            <a:off x="2991406" y="1721222"/>
            <a:ext cx="3689778" cy="2247604"/>
            <a:chOff x="2625749" y="1390808"/>
            <a:chExt cx="3689778" cy="2247604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0276F5DA-7C1B-DF4C-96A8-0514736F0C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9281"/>
            <a:stretch/>
          </p:blipFill>
          <p:spPr>
            <a:xfrm>
              <a:off x="2893945" y="1390808"/>
              <a:ext cx="3153389" cy="399502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BA3C4AA1-C155-E046-BAB2-EC301517BE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25750" y="2118337"/>
              <a:ext cx="3689777" cy="177914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F821F579-402D-DF40-9944-9CBA51B442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2658"/>
            <a:stretch/>
          </p:blipFill>
          <p:spPr>
            <a:xfrm>
              <a:off x="3157551" y="2624278"/>
              <a:ext cx="2620842" cy="361915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  <p:pic>
          <p:nvPicPr>
            <p:cNvPr id="17" name="圖片 16">
              <a:extLst>
                <a:ext uri="{FF2B5EF4-FFF2-40B4-BE49-F238E27FC236}">
                  <a16:creationId xmlns:a16="http://schemas.microsoft.com/office/drawing/2014/main" id="{11DEDD07-3C01-A649-A348-519DB967625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157551" y="3287349"/>
              <a:ext cx="2640951" cy="351063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  <p:cxnSp>
          <p:nvCxnSpPr>
            <p:cNvPr id="22" name="肘形接點 21">
              <a:extLst>
                <a:ext uri="{FF2B5EF4-FFF2-40B4-BE49-F238E27FC236}">
                  <a16:creationId xmlns:a16="http://schemas.microsoft.com/office/drawing/2014/main" id="{E177585F-6305-2B41-90AD-41DECC414065}"/>
                </a:ext>
              </a:extLst>
            </p:cNvPr>
            <p:cNvCxnSpPr>
              <a:stCxn id="5" idx="1"/>
              <a:endCxn id="9" idx="1"/>
            </p:cNvCxnSpPr>
            <p:nvPr/>
          </p:nvCxnSpPr>
          <p:spPr>
            <a:xfrm rot="10800000" flipV="1">
              <a:off x="2625751" y="1590558"/>
              <a:ext cx="268195" cy="616735"/>
            </a:xfrm>
            <a:prstGeom prst="bentConnector3">
              <a:avLst>
                <a:gd name="adj1" fmla="val 185236"/>
              </a:avLst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肘形接點 23">
              <a:extLst>
                <a:ext uri="{FF2B5EF4-FFF2-40B4-BE49-F238E27FC236}">
                  <a16:creationId xmlns:a16="http://schemas.microsoft.com/office/drawing/2014/main" id="{B8B6F6F8-C10F-4945-8F46-D3D8B291F8CC}"/>
                </a:ext>
              </a:extLst>
            </p:cNvPr>
            <p:cNvCxnSpPr>
              <a:stCxn id="9" idx="1"/>
              <a:endCxn id="13" idx="1"/>
            </p:cNvCxnSpPr>
            <p:nvPr/>
          </p:nvCxnSpPr>
          <p:spPr>
            <a:xfrm rot="10800000" flipH="1" flipV="1">
              <a:off x="2625749" y="2207294"/>
              <a:ext cx="531801" cy="597942"/>
            </a:xfrm>
            <a:prstGeom prst="bentConnector3">
              <a:avLst>
                <a:gd name="adj1" fmla="val -42986"/>
              </a:avLst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肘形接點 25">
              <a:extLst>
                <a:ext uri="{FF2B5EF4-FFF2-40B4-BE49-F238E27FC236}">
                  <a16:creationId xmlns:a16="http://schemas.microsoft.com/office/drawing/2014/main" id="{A6D6F412-845B-D84D-A395-124AE899BD9B}"/>
                </a:ext>
              </a:extLst>
            </p:cNvPr>
            <p:cNvCxnSpPr>
              <a:stCxn id="13" idx="1"/>
              <a:endCxn id="17" idx="1"/>
            </p:cNvCxnSpPr>
            <p:nvPr/>
          </p:nvCxnSpPr>
          <p:spPr>
            <a:xfrm rot="10800000" flipV="1">
              <a:off x="3157551" y="2805235"/>
              <a:ext cx="12700" cy="657645"/>
            </a:xfrm>
            <a:prstGeom prst="bentConnector3">
              <a:avLst>
                <a:gd name="adj1" fmla="val 1800000"/>
              </a:avLst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Google Shape;338;p27">
            <a:extLst>
              <a:ext uri="{FF2B5EF4-FFF2-40B4-BE49-F238E27FC236}">
                <a16:creationId xmlns:a16="http://schemas.microsoft.com/office/drawing/2014/main" id="{1514F68F-0004-E54D-99B4-09D83593204B}"/>
              </a:ext>
            </a:extLst>
          </p:cNvPr>
          <p:cNvSpPr txBox="1">
            <a:spLocks/>
          </p:cNvSpPr>
          <p:nvPr/>
        </p:nvSpPr>
        <p:spPr>
          <a:xfrm>
            <a:off x="525785" y="1800078"/>
            <a:ext cx="2057394" cy="42785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kumimoji="1" lang="en-US" sz="1000" dirty="0">
                <a:solidFill>
                  <a:schemeClr val="accent1">
                    <a:lumMod val="75000"/>
                  </a:schemeClr>
                </a:solidFill>
                <a:latin typeface="Dela Gothic One"/>
                <a:ea typeface="Dela Gothic One"/>
                <a:sym typeface="Dela Gothic One"/>
              </a:rPr>
              <a:t>Remove the </a:t>
            </a:r>
            <a:r>
              <a:rPr kumimoji="1" lang="en-US" sz="1000" dirty="0" err="1">
                <a:solidFill>
                  <a:schemeClr val="accent1">
                    <a:lumMod val="75000"/>
                  </a:schemeClr>
                </a:solidFill>
                <a:latin typeface="Dela Gothic One"/>
                <a:ea typeface="Dela Gothic One"/>
                <a:sym typeface="Dela Gothic One"/>
              </a:rPr>
              <a:t>Cooling_Load</a:t>
            </a:r>
            <a:r>
              <a:rPr kumimoji="1" lang="en-US" sz="1000" dirty="0">
                <a:solidFill>
                  <a:schemeClr val="accent1">
                    <a:lumMod val="75000"/>
                  </a:schemeClr>
                </a:solidFill>
                <a:latin typeface="Dela Gothic One"/>
                <a:ea typeface="Dela Gothic One"/>
                <a:sym typeface="Dela Gothic One"/>
              </a:rPr>
              <a:t> and assign to a new dataset</a:t>
            </a:r>
            <a:endParaRPr lang="en-US" sz="10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2" name="Google Shape;338;p27">
            <a:extLst>
              <a:ext uri="{FF2B5EF4-FFF2-40B4-BE49-F238E27FC236}">
                <a16:creationId xmlns:a16="http://schemas.microsoft.com/office/drawing/2014/main" id="{ED07913B-2D70-495B-AC6D-8B2E615904BA}"/>
              </a:ext>
            </a:extLst>
          </p:cNvPr>
          <p:cNvSpPr txBox="1">
            <a:spLocks/>
          </p:cNvSpPr>
          <p:nvPr/>
        </p:nvSpPr>
        <p:spPr>
          <a:xfrm>
            <a:off x="332019" y="2626665"/>
            <a:ext cx="2332803" cy="42785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kumimoji="1" lang="en-US" sz="1000" dirty="0">
                <a:solidFill>
                  <a:schemeClr val="accent1">
                    <a:lumMod val="75000"/>
                  </a:schemeClr>
                </a:solidFill>
                <a:latin typeface="Dela Gothic One"/>
                <a:ea typeface="Dela Gothic One"/>
                <a:sym typeface="Dela Gothic One"/>
              </a:rPr>
              <a:t>Extract </a:t>
            </a:r>
            <a:r>
              <a:rPr kumimoji="1" lang="en-US" sz="1000" dirty="0" err="1">
                <a:solidFill>
                  <a:schemeClr val="accent1">
                    <a:lumMod val="75000"/>
                  </a:schemeClr>
                </a:solidFill>
                <a:latin typeface="Dela Gothic One"/>
                <a:ea typeface="Dela Gothic One"/>
                <a:sym typeface="Dela Gothic One"/>
              </a:rPr>
              <a:t>Cooling_cat</a:t>
            </a:r>
            <a:r>
              <a:rPr kumimoji="1" lang="en-US" sz="1000" dirty="0">
                <a:solidFill>
                  <a:schemeClr val="accent1">
                    <a:lumMod val="75000"/>
                  </a:schemeClr>
                </a:solidFill>
                <a:latin typeface="Dela Gothic One"/>
                <a:ea typeface="Dela Gothic One"/>
                <a:sym typeface="Dela Gothic One"/>
              </a:rPr>
              <a:t> as label and normalize the dataset</a:t>
            </a:r>
            <a:endParaRPr lang="en-US" sz="10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08616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FA758D4-2EA8-D44A-A2F8-7C7F3FA5C5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sz="2000" dirty="0"/>
              <a:t>3e)- Output and Accuracy of KNN</a:t>
            </a:r>
            <a:endParaRPr kumimoji="1" lang="zh-TW" altLang="en-US" sz="2000" dirty="0"/>
          </a:p>
        </p:txBody>
      </p: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51B502D7-9752-6E48-8C0F-45DF0C164CC8}"/>
              </a:ext>
            </a:extLst>
          </p:cNvPr>
          <p:cNvGrpSpPr/>
          <p:nvPr/>
        </p:nvGrpSpPr>
        <p:grpSpPr>
          <a:xfrm>
            <a:off x="1425015" y="1017725"/>
            <a:ext cx="6583589" cy="3740739"/>
            <a:chOff x="1425015" y="1079502"/>
            <a:chExt cx="6583589" cy="3740739"/>
          </a:xfrm>
        </p:grpSpPr>
        <p:grpSp>
          <p:nvGrpSpPr>
            <p:cNvPr id="7" name="群組 6">
              <a:extLst>
                <a:ext uri="{FF2B5EF4-FFF2-40B4-BE49-F238E27FC236}">
                  <a16:creationId xmlns:a16="http://schemas.microsoft.com/office/drawing/2014/main" id="{0A89E096-0931-D34A-9898-9D2D551DE1DF}"/>
                </a:ext>
              </a:extLst>
            </p:cNvPr>
            <p:cNvGrpSpPr/>
            <p:nvPr/>
          </p:nvGrpSpPr>
          <p:grpSpPr>
            <a:xfrm>
              <a:off x="1425015" y="1079502"/>
              <a:ext cx="2896674" cy="3736877"/>
              <a:chOff x="1048497" y="1194762"/>
              <a:chExt cx="2896674" cy="3736877"/>
            </a:xfrm>
          </p:grpSpPr>
          <p:pic>
            <p:nvPicPr>
              <p:cNvPr id="4" name="圖片 3">
                <a:extLst>
                  <a:ext uri="{FF2B5EF4-FFF2-40B4-BE49-F238E27FC236}">
                    <a16:creationId xmlns:a16="http://schemas.microsoft.com/office/drawing/2014/main" id="{9B7AD4DB-E518-0B46-9D8C-86029A98574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b="6022"/>
              <a:stretch/>
            </p:blipFill>
            <p:spPr>
              <a:xfrm>
                <a:off x="1048497" y="1194762"/>
                <a:ext cx="2896674" cy="657090"/>
              </a:xfrm>
              <a:prstGeom prst="rect">
                <a:avLst/>
              </a:prstGeom>
              <a:ln w="12700">
                <a:solidFill>
                  <a:schemeClr val="tx1"/>
                </a:solidFill>
              </a:ln>
            </p:spPr>
          </p:pic>
          <p:pic>
            <p:nvPicPr>
              <p:cNvPr id="6" name="圖片 5">
                <a:extLst>
                  <a:ext uri="{FF2B5EF4-FFF2-40B4-BE49-F238E27FC236}">
                    <a16:creationId xmlns:a16="http://schemas.microsoft.com/office/drawing/2014/main" id="{C65FF7E0-3995-AD4B-A2B1-974FD606578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48497" y="1974796"/>
                <a:ext cx="2896674" cy="2956843"/>
              </a:xfrm>
              <a:prstGeom prst="rect">
                <a:avLst/>
              </a:prstGeom>
              <a:ln w="12700">
                <a:solidFill>
                  <a:schemeClr val="tx1"/>
                </a:solidFill>
              </a:ln>
            </p:spPr>
          </p:pic>
        </p:grp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60E69702-BC9A-EE4E-AAD7-8B73DDB1BA8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74210" y="1079502"/>
              <a:ext cx="3134394" cy="657090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9CCEB192-EA8E-974A-85D9-F5B3311C764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874211" y="1825003"/>
              <a:ext cx="2986556" cy="2995238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  <p:sp>
          <p:nvSpPr>
            <p:cNvPr id="17" name="圓角矩形 16">
              <a:extLst>
                <a:ext uri="{FF2B5EF4-FFF2-40B4-BE49-F238E27FC236}">
                  <a16:creationId xmlns:a16="http://schemas.microsoft.com/office/drawing/2014/main" id="{EC8BE80B-6D32-A14B-88D9-4DF9120F8292}"/>
                </a:ext>
              </a:extLst>
            </p:cNvPr>
            <p:cNvSpPr/>
            <p:nvPr/>
          </p:nvSpPr>
          <p:spPr>
            <a:xfrm>
              <a:off x="2382050" y="3528326"/>
              <a:ext cx="1175658" cy="169049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8" name="圓角矩形 17">
              <a:extLst>
                <a:ext uri="{FF2B5EF4-FFF2-40B4-BE49-F238E27FC236}">
                  <a16:creationId xmlns:a16="http://schemas.microsoft.com/office/drawing/2014/main" id="{283E0F21-13DA-4346-8844-0C4671AD0C2E}"/>
                </a:ext>
              </a:extLst>
            </p:cNvPr>
            <p:cNvSpPr/>
            <p:nvPr/>
          </p:nvSpPr>
          <p:spPr>
            <a:xfrm>
              <a:off x="1697694" y="4003303"/>
              <a:ext cx="2029062" cy="161443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9" name="圓角矩形 18">
              <a:extLst>
                <a:ext uri="{FF2B5EF4-FFF2-40B4-BE49-F238E27FC236}">
                  <a16:creationId xmlns:a16="http://schemas.microsoft.com/office/drawing/2014/main" id="{657478A7-B85C-814C-84C1-1A1EF23A205B}"/>
                </a:ext>
              </a:extLst>
            </p:cNvPr>
            <p:cNvSpPr/>
            <p:nvPr/>
          </p:nvSpPr>
          <p:spPr>
            <a:xfrm>
              <a:off x="5853578" y="3528325"/>
              <a:ext cx="1175658" cy="169049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20" name="圓角矩形 19">
              <a:extLst>
                <a:ext uri="{FF2B5EF4-FFF2-40B4-BE49-F238E27FC236}">
                  <a16:creationId xmlns:a16="http://schemas.microsoft.com/office/drawing/2014/main" id="{305B42FF-29C1-8B48-9282-21DEBD571E35}"/>
                </a:ext>
              </a:extLst>
            </p:cNvPr>
            <p:cNvSpPr/>
            <p:nvPr/>
          </p:nvSpPr>
          <p:spPr>
            <a:xfrm>
              <a:off x="5184965" y="3972566"/>
              <a:ext cx="2029062" cy="161443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8870758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ED49EE8-A5D4-3243-90F5-07447550D3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212" y="366880"/>
            <a:ext cx="7704000" cy="445315"/>
          </a:xfrm>
        </p:spPr>
        <p:txBody>
          <a:bodyPr/>
          <a:lstStyle/>
          <a:p>
            <a:pPr algn="ctr"/>
            <a:r>
              <a:rPr kumimoji="1" lang="en-US" altLang="zh-TW" sz="1600" dirty="0"/>
              <a:t>3f)- Create Naïve Bayes analysis for Cooling Load</a:t>
            </a:r>
            <a:br>
              <a:rPr kumimoji="1" lang="en-US" altLang="zh-TW" sz="1600" dirty="0"/>
            </a:br>
            <a:r>
              <a:rPr kumimoji="1" lang="en-US" altLang="zh-TW" sz="1600" dirty="0"/>
              <a:t>(category)</a:t>
            </a:r>
            <a:endParaRPr kumimoji="1" lang="zh-TW" altLang="en-US" sz="1600" dirty="0"/>
          </a:p>
        </p:txBody>
      </p:sp>
      <p:sp>
        <p:nvSpPr>
          <p:cNvPr id="28" name="Google Shape;338;p27">
            <a:extLst>
              <a:ext uri="{FF2B5EF4-FFF2-40B4-BE49-F238E27FC236}">
                <a16:creationId xmlns:a16="http://schemas.microsoft.com/office/drawing/2014/main" id="{1514F68F-0004-E54D-99B4-09D83593204B}"/>
              </a:ext>
            </a:extLst>
          </p:cNvPr>
          <p:cNvSpPr txBox="1">
            <a:spLocks/>
          </p:cNvSpPr>
          <p:nvPr/>
        </p:nvSpPr>
        <p:spPr>
          <a:xfrm>
            <a:off x="1004310" y="1377863"/>
            <a:ext cx="1550128" cy="42785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kumimoji="1" lang="en-US" sz="1000" dirty="0">
                <a:solidFill>
                  <a:schemeClr val="accent1">
                    <a:lumMod val="75000"/>
                  </a:schemeClr>
                </a:solidFill>
                <a:latin typeface="Dela Gothic One"/>
                <a:ea typeface="Dela Gothic One"/>
                <a:sym typeface="Dela Gothic One"/>
              </a:rPr>
              <a:t>Delete the cooling load column</a:t>
            </a:r>
            <a:endParaRPr lang="en-US" sz="10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6" name="Google Shape;338;p27">
            <a:extLst>
              <a:ext uri="{FF2B5EF4-FFF2-40B4-BE49-F238E27FC236}">
                <a16:creationId xmlns:a16="http://schemas.microsoft.com/office/drawing/2014/main" id="{8F04A448-DE90-CB46-9B62-9CE6A61224F2}"/>
              </a:ext>
            </a:extLst>
          </p:cNvPr>
          <p:cNvSpPr txBox="1">
            <a:spLocks/>
          </p:cNvSpPr>
          <p:nvPr/>
        </p:nvSpPr>
        <p:spPr>
          <a:xfrm>
            <a:off x="1125974" y="2272765"/>
            <a:ext cx="1550128" cy="42785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kumimoji="1" lang="en-US" sz="1000" dirty="0">
                <a:solidFill>
                  <a:schemeClr val="accent1">
                    <a:lumMod val="75000"/>
                  </a:schemeClr>
                </a:solidFill>
                <a:latin typeface="Dela Gothic One"/>
                <a:ea typeface="Dela Gothic One"/>
                <a:sym typeface="Dela Gothic One"/>
              </a:rPr>
              <a:t>Run Naïve Bayes Model</a:t>
            </a:r>
            <a:endParaRPr lang="en-US" sz="1000" dirty="0">
              <a:solidFill>
                <a:schemeClr val="accent1">
                  <a:lumMod val="75000"/>
                </a:schemeClr>
              </a:solidFill>
            </a:endParaRPr>
          </a:p>
        </p:txBody>
      </p: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2857CA16-2CAF-2749-8CD7-497C29A73519}"/>
              </a:ext>
            </a:extLst>
          </p:cNvPr>
          <p:cNvGrpSpPr/>
          <p:nvPr/>
        </p:nvGrpSpPr>
        <p:grpSpPr>
          <a:xfrm>
            <a:off x="2476633" y="1310519"/>
            <a:ext cx="4083157" cy="3581912"/>
            <a:chOff x="2476632" y="1302835"/>
            <a:chExt cx="4083157" cy="3581912"/>
          </a:xfrm>
        </p:grpSpPr>
        <p:pic>
          <p:nvPicPr>
            <p:cNvPr id="4" name="圖片 3">
              <a:extLst>
                <a:ext uri="{FF2B5EF4-FFF2-40B4-BE49-F238E27FC236}">
                  <a16:creationId xmlns:a16="http://schemas.microsoft.com/office/drawing/2014/main" id="{85349447-9C0C-FE41-95B0-3AC45D7C911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02399" y="1302835"/>
              <a:ext cx="2231625" cy="577911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472DACB6-93C6-CD45-974F-D1598DCEDF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38074" y="2230184"/>
              <a:ext cx="2760959" cy="513016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1AE21848-AA8A-484D-8F26-DBB99016A83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476632" y="3092638"/>
              <a:ext cx="4083157" cy="1792109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  <p:cxnSp>
          <p:nvCxnSpPr>
            <p:cNvPr id="12" name="肘形接點 11">
              <a:extLst>
                <a:ext uri="{FF2B5EF4-FFF2-40B4-BE49-F238E27FC236}">
                  <a16:creationId xmlns:a16="http://schemas.microsoft.com/office/drawing/2014/main" id="{681104A8-FB5E-4944-9F2C-9F9222853B24}"/>
                </a:ext>
              </a:extLst>
            </p:cNvPr>
            <p:cNvCxnSpPr>
              <a:stCxn id="4" idx="1"/>
              <a:endCxn id="7" idx="1"/>
            </p:cNvCxnSpPr>
            <p:nvPr/>
          </p:nvCxnSpPr>
          <p:spPr>
            <a:xfrm rot="10800000" flipV="1">
              <a:off x="3138075" y="1591790"/>
              <a:ext cx="264325" cy="894901"/>
            </a:xfrm>
            <a:prstGeom prst="bentConnector3">
              <a:avLst>
                <a:gd name="adj1" fmla="val 186484"/>
              </a:avLst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向下箭號 13">
              <a:extLst>
                <a:ext uri="{FF2B5EF4-FFF2-40B4-BE49-F238E27FC236}">
                  <a16:creationId xmlns:a16="http://schemas.microsoft.com/office/drawing/2014/main" id="{C10CE66A-BF57-7E4E-B46E-D9BC3B351897}"/>
                </a:ext>
              </a:extLst>
            </p:cNvPr>
            <p:cNvSpPr/>
            <p:nvPr/>
          </p:nvSpPr>
          <p:spPr>
            <a:xfrm>
              <a:off x="4468263" y="2814184"/>
              <a:ext cx="99894" cy="207469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9602158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FA758D4-2EA8-D44A-A2F8-7C7F3FA5C5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sz="2000" dirty="0"/>
              <a:t>3f)- Output and Accuracy of Naïve Bayes</a:t>
            </a:r>
            <a:endParaRPr kumimoji="1" lang="zh-TW" altLang="en-US" sz="2000" dirty="0"/>
          </a:p>
        </p:txBody>
      </p:sp>
      <p:grpSp>
        <p:nvGrpSpPr>
          <p:cNvPr id="25" name="群組 24">
            <a:extLst>
              <a:ext uri="{FF2B5EF4-FFF2-40B4-BE49-F238E27FC236}">
                <a16:creationId xmlns:a16="http://schemas.microsoft.com/office/drawing/2014/main" id="{B02517AB-A994-DC40-A56D-9A3B1827DDCD}"/>
              </a:ext>
            </a:extLst>
          </p:cNvPr>
          <p:cNvGrpSpPr/>
          <p:nvPr/>
        </p:nvGrpSpPr>
        <p:grpSpPr>
          <a:xfrm>
            <a:off x="476353" y="1017725"/>
            <a:ext cx="8443723" cy="4006263"/>
            <a:chOff x="476353" y="1017725"/>
            <a:chExt cx="8443723" cy="4006263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0487BCA7-C54A-B049-B43E-45A63F38AF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6353" y="1017725"/>
              <a:ext cx="1524091" cy="3422276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  <p:pic>
          <p:nvPicPr>
            <p:cNvPr id="12" name="圖片 11">
              <a:extLst>
                <a:ext uri="{FF2B5EF4-FFF2-40B4-BE49-F238E27FC236}">
                  <a16:creationId xmlns:a16="http://schemas.microsoft.com/office/drawing/2014/main" id="{6AF3FA02-9EE0-2E4C-BBE2-01D5FA7F62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44091" y="1017725"/>
              <a:ext cx="1445422" cy="4006263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  <p:pic>
          <p:nvPicPr>
            <p:cNvPr id="16" name="圖片 15">
              <a:extLst>
                <a:ext uri="{FF2B5EF4-FFF2-40B4-BE49-F238E27FC236}">
                  <a16:creationId xmlns:a16="http://schemas.microsoft.com/office/drawing/2014/main" id="{E4586622-411E-9E4E-9BE8-DA1D6429517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33160" y="1017725"/>
              <a:ext cx="1993232" cy="4006263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  <p:pic>
          <p:nvPicPr>
            <p:cNvPr id="22" name="圖片 21">
              <a:extLst>
                <a:ext uri="{FF2B5EF4-FFF2-40B4-BE49-F238E27FC236}">
                  <a16:creationId xmlns:a16="http://schemas.microsoft.com/office/drawing/2014/main" id="{55AB4439-D9D2-EC4A-9BE9-C40EA7B17AF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170039" y="1017725"/>
              <a:ext cx="2750037" cy="2891278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  <p:sp>
          <p:nvSpPr>
            <p:cNvPr id="23" name="圓角矩形 22">
              <a:extLst>
                <a:ext uri="{FF2B5EF4-FFF2-40B4-BE49-F238E27FC236}">
                  <a16:creationId xmlns:a16="http://schemas.microsoft.com/office/drawing/2014/main" id="{83A6CD73-55A6-4A4A-885E-AD1B79E3486B}"/>
                </a:ext>
              </a:extLst>
            </p:cNvPr>
            <p:cNvSpPr/>
            <p:nvPr/>
          </p:nvSpPr>
          <p:spPr>
            <a:xfrm>
              <a:off x="7090708" y="2644338"/>
              <a:ext cx="1175658" cy="169049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24" name="圓角矩形 23">
              <a:extLst>
                <a:ext uri="{FF2B5EF4-FFF2-40B4-BE49-F238E27FC236}">
                  <a16:creationId xmlns:a16="http://schemas.microsoft.com/office/drawing/2014/main" id="{3AA2427D-B5A2-9845-B4F0-45B1E919BD34}"/>
                </a:ext>
              </a:extLst>
            </p:cNvPr>
            <p:cNvSpPr/>
            <p:nvPr/>
          </p:nvSpPr>
          <p:spPr>
            <a:xfrm>
              <a:off x="6384766" y="3084569"/>
              <a:ext cx="2039233" cy="173461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sp>
        <p:nvSpPr>
          <p:cNvPr id="26" name="Google Shape;338;p27">
            <a:extLst>
              <a:ext uri="{FF2B5EF4-FFF2-40B4-BE49-F238E27FC236}">
                <a16:creationId xmlns:a16="http://schemas.microsoft.com/office/drawing/2014/main" id="{22EEE120-425C-DA4F-AAC3-4685E4612A02}"/>
              </a:ext>
            </a:extLst>
          </p:cNvPr>
          <p:cNvSpPr txBox="1">
            <a:spLocks/>
          </p:cNvSpPr>
          <p:nvPr/>
        </p:nvSpPr>
        <p:spPr>
          <a:xfrm>
            <a:off x="6248572" y="4020562"/>
            <a:ext cx="2592969" cy="42785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kumimoji="1" lang="en-US" sz="1200" dirty="0">
                <a:solidFill>
                  <a:schemeClr val="accent1">
                    <a:lumMod val="75000"/>
                  </a:schemeClr>
                </a:solidFill>
                <a:latin typeface="Dela Gothic One"/>
                <a:ea typeface="Dela Gothic One"/>
                <a:sym typeface="Dela Gothic One"/>
              </a:rPr>
              <a:t>Accuracy : 0.5152</a:t>
            </a:r>
            <a:endParaRPr lang="en-US" sz="12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41765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2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2000" dirty="0"/>
              <a:t>1a)- Scatterplots to display relationships</a:t>
            </a:r>
            <a:endParaRPr sz="2000" dirty="0"/>
          </a:p>
        </p:txBody>
      </p:sp>
      <p:pic>
        <p:nvPicPr>
          <p:cNvPr id="29" name="圖片 28">
            <a:extLst>
              <a:ext uri="{FF2B5EF4-FFF2-40B4-BE49-F238E27FC236}">
                <a16:creationId xmlns:a16="http://schemas.microsoft.com/office/drawing/2014/main" id="{58D22EE8-A883-3746-A530-E0CABD3A8E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4728" y="1017725"/>
            <a:ext cx="4114543" cy="400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2379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27"/>
          <p:cNvSpPr txBox="1">
            <a:spLocks noGrp="1"/>
          </p:cNvSpPr>
          <p:nvPr>
            <p:ph type="title"/>
          </p:nvPr>
        </p:nvSpPr>
        <p:spPr>
          <a:xfrm>
            <a:off x="315987" y="214160"/>
            <a:ext cx="7704000" cy="6879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2000" dirty="0"/>
              <a:t>3g)- Create Decision Tree for Cooling Load </a:t>
            </a:r>
            <a:br>
              <a:rPr lang="en-US" altLang="zh-TW" sz="2000" dirty="0"/>
            </a:br>
            <a:r>
              <a:rPr lang="en-US" altLang="zh-TW" sz="1400" dirty="0">
                <a:solidFill>
                  <a:schemeClr val="accent1"/>
                </a:solidFill>
              </a:rPr>
              <a:t>(assign 1 for categories A &amp;B, 0 for categories C&amp;D)</a:t>
            </a:r>
            <a:endParaRPr sz="2000" dirty="0">
              <a:solidFill>
                <a:schemeClr val="accent1"/>
              </a:solidFill>
            </a:endParaRPr>
          </a:p>
        </p:txBody>
      </p:sp>
      <p:grpSp>
        <p:nvGrpSpPr>
          <p:cNvPr id="46" name="群組 45">
            <a:extLst>
              <a:ext uri="{FF2B5EF4-FFF2-40B4-BE49-F238E27FC236}">
                <a16:creationId xmlns:a16="http://schemas.microsoft.com/office/drawing/2014/main" id="{053A8C64-AAE5-2B44-AB2F-BFDB77A783D7}"/>
              </a:ext>
            </a:extLst>
          </p:cNvPr>
          <p:cNvGrpSpPr/>
          <p:nvPr/>
        </p:nvGrpSpPr>
        <p:grpSpPr>
          <a:xfrm>
            <a:off x="99273" y="1051689"/>
            <a:ext cx="8618529" cy="3858408"/>
            <a:chOff x="99273" y="1051689"/>
            <a:chExt cx="8618529" cy="3858408"/>
          </a:xfrm>
        </p:grpSpPr>
        <p:grpSp>
          <p:nvGrpSpPr>
            <p:cNvPr id="45" name="群組 44">
              <a:extLst>
                <a:ext uri="{FF2B5EF4-FFF2-40B4-BE49-F238E27FC236}">
                  <a16:creationId xmlns:a16="http://schemas.microsoft.com/office/drawing/2014/main" id="{D80E4DDE-112A-9446-BBE4-E4D7F6931A3D}"/>
                </a:ext>
              </a:extLst>
            </p:cNvPr>
            <p:cNvGrpSpPr/>
            <p:nvPr/>
          </p:nvGrpSpPr>
          <p:grpSpPr>
            <a:xfrm>
              <a:off x="99273" y="1051689"/>
              <a:ext cx="8618529" cy="3858408"/>
              <a:chOff x="153061" y="1067057"/>
              <a:chExt cx="8618529" cy="3858408"/>
            </a:xfrm>
          </p:grpSpPr>
          <p:sp>
            <p:nvSpPr>
              <p:cNvPr id="33" name="Google Shape;338;p27">
                <a:extLst>
                  <a:ext uri="{FF2B5EF4-FFF2-40B4-BE49-F238E27FC236}">
                    <a16:creationId xmlns:a16="http://schemas.microsoft.com/office/drawing/2014/main" id="{D6505300-EC5A-C844-A0C8-23E9A32A5AA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3061" y="1067057"/>
                <a:ext cx="1550128" cy="427854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b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/>
                <a:r>
                  <a:rPr kumimoji="1" lang="en-US" sz="1100" dirty="0">
                    <a:solidFill>
                      <a:schemeClr val="accent1">
                        <a:lumMod val="75000"/>
                      </a:schemeClr>
                    </a:solidFill>
                    <a:latin typeface="Dela Gothic One"/>
                    <a:ea typeface="Dela Gothic One"/>
                    <a:sym typeface="Dela Gothic One"/>
                  </a:rPr>
                  <a:t>Assign categories</a:t>
                </a:r>
                <a:endParaRPr lang="en-US" sz="110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34" name="Google Shape;338;p27">
                <a:extLst>
                  <a:ext uri="{FF2B5EF4-FFF2-40B4-BE49-F238E27FC236}">
                    <a16:creationId xmlns:a16="http://schemas.microsoft.com/office/drawing/2014/main" id="{8ADB49E5-3919-4C4B-870E-AAD6B0DE6A6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3061" y="2178954"/>
                <a:ext cx="1550128" cy="427854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b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/>
                <a:r>
                  <a:rPr kumimoji="1" lang="en-US" sz="1100" dirty="0">
                    <a:solidFill>
                      <a:schemeClr val="accent1">
                        <a:lumMod val="75000"/>
                      </a:schemeClr>
                    </a:solidFill>
                    <a:latin typeface="Dela Gothic One"/>
                    <a:ea typeface="Dela Gothic One"/>
                    <a:sym typeface="Dela Gothic One"/>
                  </a:rPr>
                  <a:t>Run </a:t>
                </a:r>
              </a:p>
              <a:p>
                <a:pPr algn="ctr"/>
                <a:r>
                  <a:rPr kumimoji="1" lang="en-US" sz="1100" dirty="0">
                    <a:solidFill>
                      <a:schemeClr val="accent1">
                        <a:lumMod val="75000"/>
                      </a:schemeClr>
                    </a:solidFill>
                    <a:latin typeface="Dela Gothic One"/>
                    <a:ea typeface="Dela Gothic One"/>
                    <a:sym typeface="Dela Gothic One"/>
                  </a:rPr>
                  <a:t>Decision Tree</a:t>
                </a:r>
                <a:endParaRPr lang="en-US" sz="110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grpSp>
            <p:nvGrpSpPr>
              <p:cNvPr id="44" name="群組 43">
                <a:extLst>
                  <a:ext uri="{FF2B5EF4-FFF2-40B4-BE49-F238E27FC236}">
                    <a16:creationId xmlns:a16="http://schemas.microsoft.com/office/drawing/2014/main" id="{1E74054E-7729-1348-8756-AC932B5488D0}"/>
                  </a:ext>
                </a:extLst>
              </p:cNvPr>
              <p:cNvGrpSpPr/>
              <p:nvPr/>
            </p:nvGrpSpPr>
            <p:grpSpPr>
              <a:xfrm>
                <a:off x="1799970" y="1073298"/>
                <a:ext cx="6971620" cy="3852167"/>
                <a:chOff x="1799970" y="1073298"/>
                <a:chExt cx="6971620" cy="3852167"/>
              </a:xfrm>
            </p:grpSpPr>
            <p:grpSp>
              <p:nvGrpSpPr>
                <p:cNvPr id="36" name="群組 35">
                  <a:extLst>
                    <a:ext uri="{FF2B5EF4-FFF2-40B4-BE49-F238E27FC236}">
                      <a16:creationId xmlns:a16="http://schemas.microsoft.com/office/drawing/2014/main" id="{C4B8E85D-47CA-A243-9E30-B616BFC5CE59}"/>
                    </a:ext>
                  </a:extLst>
                </p:cNvPr>
                <p:cNvGrpSpPr/>
                <p:nvPr/>
              </p:nvGrpSpPr>
              <p:grpSpPr>
                <a:xfrm>
                  <a:off x="1799971" y="1073298"/>
                  <a:ext cx="4524426" cy="1667615"/>
                  <a:chOff x="2309784" y="1446152"/>
                  <a:chExt cx="4524426" cy="1667615"/>
                </a:xfrm>
              </p:grpSpPr>
              <p:cxnSp>
                <p:nvCxnSpPr>
                  <p:cNvPr id="22" name="肘形接點 21">
                    <a:extLst>
                      <a:ext uri="{FF2B5EF4-FFF2-40B4-BE49-F238E27FC236}">
                        <a16:creationId xmlns:a16="http://schemas.microsoft.com/office/drawing/2014/main" id="{FE4CB381-D8B9-0B49-8709-CEFE8EE1F712}"/>
                      </a:ext>
                    </a:extLst>
                  </p:cNvPr>
                  <p:cNvCxnSpPr>
                    <a:cxnSpLocks/>
                    <a:stCxn id="7" idx="1"/>
                    <a:endCxn id="11" idx="1"/>
                  </p:cNvCxnSpPr>
                  <p:nvPr/>
                </p:nvCxnSpPr>
                <p:spPr>
                  <a:xfrm rot="10800000" flipV="1">
                    <a:off x="2309785" y="1585127"/>
                    <a:ext cx="12700" cy="501475"/>
                  </a:xfrm>
                  <a:prstGeom prst="bentConnector3">
                    <a:avLst>
                      <a:gd name="adj1" fmla="val 1800000"/>
                    </a:avLst>
                  </a:prstGeom>
                  <a:ln w="12700"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" name="肘形接點 23">
                    <a:extLst>
                      <a:ext uri="{FF2B5EF4-FFF2-40B4-BE49-F238E27FC236}">
                        <a16:creationId xmlns:a16="http://schemas.microsoft.com/office/drawing/2014/main" id="{3FB3C8CF-46CF-3A48-BBE6-4D62B2C4F95E}"/>
                      </a:ext>
                    </a:extLst>
                  </p:cNvPr>
                  <p:cNvCxnSpPr>
                    <a:cxnSpLocks/>
                    <a:stCxn id="11" idx="1"/>
                    <a:endCxn id="17" idx="1"/>
                  </p:cNvCxnSpPr>
                  <p:nvPr/>
                </p:nvCxnSpPr>
                <p:spPr>
                  <a:xfrm rot="10800000" flipV="1">
                    <a:off x="2309785" y="2086603"/>
                    <a:ext cx="1" cy="734256"/>
                  </a:xfrm>
                  <a:prstGeom prst="bentConnector3">
                    <a:avLst>
                      <a:gd name="adj1" fmla="val 22860100000"/>
                    </a:avLst>
                  </a:prstGeom>
                  <a:ln w="12700"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pic>
                <p:nvPicPr>
                  <p:cNvPr id="7" name="圖片 6">
                    <a:extLst>
                      <a:ext uri="{FF2B5EF4-FFF2-40B4-BE49-F238E27FC236}">
                        <a16:creationId xmlns:a16="http://schemas.microsoft.com/office/drawing/2014/main" id="{9126096A-B898-A04D-A02B-A2C48780778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2309785" y="1446152"/>
                    <a:ext cx="4524425" cy="277951"/>
                  </a:xfrm>
                  <a:prstGeom prst="rect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</p:pic>
              <p:pic>
                <p:nvPicPr>
                  <p:cNvPr id="11" name="圖片 10">
                    <a:extLst>
                      <a:ext uri="{FF2B5EF4-FFF2-40B4-BE49-F238E27FC236}">
                        <a16:creationId xmlns:a16="http://schemas.microsoft.com/office/drawing/2014/main" id="{7D0C4EA4-C70E-CE4F-B015-812059CDB66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309785" y="1896614"/>
                    <a:ext cx="3789776" cy="379978"/>
                  </a:xfrm>
                  <a:prstGeom prst="rect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</p:pic>
              <p:pic>
                <p:nvPicPr>
                  <p:cNvPr id="17" name="圖片 16">
                    <a:extLst>
                      <a:ext uri="{FF2B5EF4-FFF2-40B4-BE49-F238E27FC236}">
                        <a16:creationId xmlns:a16="http://schemas.microsoft.com/office/drawing/2014/main" id="{73FC7FB2-B299-8249-ACB2-549AEE73EB5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2309784" y="2527951"/>
                    <a:ext cx="2368016" cy="585816"/>
                  </a:xfrm>
                  <a:prstGeom prst="rect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</p:pic>
            </p:grpSp>
            <p:pic>
              <p:nvPicPr>
                <p:cNvPr id="25" name="圖片 24">
                  <a:extLst>
                    <a:ext uri="{FF2B5EF4-FFF2-40B4-BE49-F238E27FC236}">
                      <a16:creationId xmlns:a16="http://schemas.microsoft.com/office/drawing/2014/main" id="{AF685241-2205-E74E-B3D2-3F4697A7407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799970" y="2949480"/>
                  <a:ext cx="3400805" cy="1975985"/>
                </a:xfrm>
                <a:prstGeom prst="rect">
                  <a:avLst/>
                </a:prstGeom>
                <a:ln w="12700">
                  <a:solidFill>
                    <a:schemeClr val="tx1"/>
                  </a:solidFill>
                </a:ln>
              </p:spPr>
            </p:pic>
            <p:cxnSp>
              <p:nvCxnSpPr>
                <p:cNvPr id="39" name="肘形接點 38">
                  <a:extLst>
                    <a:ext uri="{FF2B5EF4-FFF2-40B4-BE49-F238E27FC236}">
                      <a16:creationId xmlns:a16="http://schemas.microsoft.com/office/drawing/2014/main" id="{1631CDCE-3951-EC46-9D20-066E30BAF158}"/>
                    </a:ext>
                  </a:extLst>
                </p:cNvPr>
                <p:cNvCxnSpPr>
                  <a:stCxn id="17" idx="1"/>
                  <a:endCxn id="25" idx="1"/>
                </p:cNvCxnSpPr>
                <p:nvPr/>
              </p:nvCxnSpPr>
              <p:spPr>
                <a:xfrm rot="10800000" flipV="1">
                  <a:off x="1799971" y="2448005"/>
                  <a:ext cx="1" cy="1489468"/>
                </a:xfrm>
                <a:prstGeom prst="bentConnector3">
                  <a:avLst>
                    <a:gd name="adj1" fmla="val 22860100000"/>
                  </a:avLst>
                </a:prstGeom>
                <a:ln w="127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41" name="圖片 40">
                  <a:extLst>
                    <a:ext uri="{FF2B5EF4-FFF2-40B4-BE49-F238E27FC236}">
                      <a16:creationId xmlns:a16="http://schemas.microsoft.com/office/drawing/2014/main" id="{7A29005C-D18B-5F4B-9C97-00F152C8845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077643" y="2065513"/>
                  <a:ext cx="2693947" cy="2254451"/>
                </a:xfrm>
                <a:prstGeom prst="rect">
                  <a:avLst/>
                </a:prstGeom>
                <a:ln w="12700">
                  <a:solidFill>
                    <a:schemeClr val="tx1"/>
                  </a:solidFill>
                </a:ln>
              </p:spPr>
            </p:pic>
            <p:sp>
              <p:nvSpPr>
                <p:cNvPr id="43" name="Google Shape;338;p27">
                  <a:extLst>
                    <a:ext uri="{FF2B5EF4-FFF2-40B4-BE49-F238E27FC236}">
                      <a16:creationId xmlns:a16="http://schemas.microsoft.com/office/drawing/2014/main" id="{B9414B25-E722-0040-92F9-F37C8202461F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6128131" y="4412447"/>
                  <a:ext cx="2592969" cy="427854"/>
                </a:xfrm>
                <a:prstGeom prst="rect">
                  <a:avLst/>
                </a:prstGeom>
              </p:spPr>
              <p:txBody>
                <a:bodyPr spcFirstLastPara="1" wrap="square" lIns="91425" tIns="91425" rIns="91425" bIns="91425" anchor="b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/>
                  <a:r>
                    <a:rPr kumimoji="1" lang="en-US" sz="1200" dirty="0">
                      <a:solidFill>
                        <a:schemeClr val="accent1">
                          <a:lumMod val="75000"/>
                        </a:schemeClr>
                      </a:solidFill>
                      <a:latin typeface="Dela Gothic One"/>
                      <a:ea typeface="Dela Gothic One"/>
                      <a:sym typeface="Dela Gothic One"/>
                    </a:rPr>
                    <a:t>Accuracy : 0.9827</a:t>
                  </a:r>
                  <a:endParaRPr lang="en-US" sz="1200" dirty="0">
                    <a:solidFill>
                      <a:schemeClr val="accent1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42" name="向右箭號 41">
                  <a:extLst>
                    <a:ext uri="{FF2B5EF4-FFF2-40B4-BE49-F238E27FC236}">
                      <a16:creationId xmlns:a16="http://schemas.microsoft.com/office/drawing/2014/main" id="{247B7D2B-457F-6346-973E-A0E7B28D25EF}"/>
                    </a:ext>
                  </a:extLst>
                </p:cNvPr>
                <p:cNvSpPr/>
                <p:nvPr/>
              </p:nvSpPr>
              <p:spPr>
                <a:xfrm rot="20090958">
                  <a:off x="5397162" y="3600369"/>
                  <a:ext cx="484094" cy="245889"/>
                </a:xfrm>
                <a:prstGeom prst="rightArrow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/>
                </a:p>
              </p:txBody>
            </p:sp>
          </p:grpSp>
        </p:grpSp>
        <p:sp>
          <p:nvSpPr>
            <p:cNvPr id="47" name="圓角矩形 46">
              <a:extLst>
                <a:ext uri="{FF2B5EF4-FFF2-40B4-BE49-F238E27FC236}">
                  <a16:creationId xmlns:a16="http://schemas.microsoft.com/office/drawing/2014/main" id="{AA9238E6-2CDD-F44C-9636-9E4C1BACC305}"/>
                </a:ext>
              </a:extLst>
            </p:cNvPr>
            <p:cNvSpPr/>
            <p:nvPr/>
          </p:nvSpPr>
          <p:spPr>
            <a:xfrm>
              <a:off x="6906291" y="3062109"/>
              <a:ext cx="1175658" cy="169049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8" name="圓角矩形 47">
              <a:extLst>
                <a:ext uri="{FF2B5EF4-FFF2-40B4-BE49-F238E27FC236}">
                  <a16:creationId xmlns:a16="http://schemas.microsoft.com/office/drawing/2014/main" id="{2BE20631-3309-2E4C-BEE5-9923C8BFCAFF}"/>
                </a:ext>
              </a:extLst>
            </p:cNvPr>
            <p:cNvSpPr/>
            <p:nvPr/>
          </p:nvSpPr>
          <p:spPr>
            <a:xfrm>
              <a:off x="6195169" y="3493786"/>
              <a:ext cx="1886780" cy="171498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2508A625-A332-49E9-83B1-A0B929631A7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16535" y="1643818"/>
            <a:ext cx="3162562" cy="24005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918743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27"/>
          <p:cNvSpPr txBox="1">
            <a:spLocks noGrp="1"/>
          </p:cNvSpPr>
          <p:nvPr>
            <p:ph type="title"/>
          </p:nvPr>
        </p:nvSpPr>
        <p:spPr>
          <a:xfrm>
            <a:off x="315987" y="214160"/>
            <a:ext cx="7704000" cy="6879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2000" dirty="0"/>
              <a:t>3g)- Create Random Forest for Cooling Load </a:t>
            </a:r>
            <a:br>
              <a:rPr lang="en-US" altLang="zh-TW" sz="2000" dirty="0"/>
            </a:br>
            <a:r>
              <a:rPr lang="en-US" altLang="zh-TW" sz="1400" dirty="0">
                <a:solidFill>
                  <a:schemeClr val="accent1"/>
                </a:solidFill>
              </a:rPr>
              <a:t>(assign 1 for categories A &amp;B, 0 for categories C&amp;D)</a:t>
            </a:r>
            <a:endParaRPr sz="2000" dirty="0">
              <a:solidFill>
                <a:schemeClr val="accent1"/>
              </a:solidFill>
            </a:endParaRPr>
          </a:p>
        </p:txBody>
      </p:sp>
      <p:sp>
        <p:nvSpPr>
          <p:cNvPr id="20" name="Google Shape;338;p27">
            <a:extLst>
              <a:ext uri="{FF2B5EF4-FFF2-40B4-BE49-F238E27FC236}">
                <a16:creationId xmlns:a16="http://schemas.microsoft.com/office/drawing/2014/main" id="{22DB968D-A93D-364B-9275-FA1A647C303A}"/>
              </a:ext>
            </a:extLst>
          </p:cNvPr>
          <p:cNvSpPr txBox="1">
            <a:spLocks/>
          </p:cNvSpPr>
          <p:nvPr/>
        </p:nvSpPr>
        <p:spPr>
          <a:xfrm>
            <a:off x="160746" y="1925685"/>
            <a:ext cx="1550128" cy="42785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kumimoji="1" lang="en-US" sz="1100" dirty="0">
                <a:solidFill>
                  <a:schemeClr val="accent1">
                    <a:lumMod val="75000"/>
                  </a:schemeClr>
                </a:solidFill>
                <a:latin typeface="Dela Gothic One"/>
                <a:ea typeface="Dela Gothic One"/>
                <a:sym typeface="Dela Gothic One"/>
              </a:rPr>
              <a:t>Run </a:t>
            </a:r>
          </a:p>
          <a:p>
            <a:pPr algn="ctr"/>
            <a:r>
              <a:rPr kumimoji="1" lang="en-US" sz="1100" dirty="0">
                <a:solidFill>
                  <a:schemeClr val="accent1">
                    <a:lumMod val="75000"/>
                  </a:schemeClr>
                </a:solidFill>
                <a:latin typeface="Dela Gothic One"/>
                <a:ea typeface="Dela Gothic One"/>
                <a:sym typeface="Dela Gothic One"/>
              </a:rPr>
              <a:t>Random Forest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0CCCEBA5-A6DC-3049-B43D-9DF952521A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3770" y="1503357"/>
            <a:ext cx="3166705" cy="106429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7CD87B41-6C3D-F34D-A97F-E8B39A32E0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141" y="3277890"/>
            <a:ext cx="4322038" cy="1364183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6" name="向下箭號 5">
            <a:extLst>
              <a:ext uri="{FF2B5EF4-FFF2-40B4-BE49-F238E27FC236}">
                <a16:creationId xmlns:a16="http://schemas.microsoft.com/office/drawing/2014/main" id="{0296EB1F-E2EA-7A4B-B860-14A8C0593286}"/>
              </a:ext>
            </a:extLst>
          </p:cNvPr>
          <p:cNvSpPr/>
          <p:nvPr/>
        </p:nvSpPr>
        <p:spPr>
          <a:xfrm>
            <a:off x="2994153" y="2678537"/>
            <a:ext cx="169049" cy="41493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6" name="圓角矩形 25">
            <a:extLst>
              <a:ext uri="{FF2B5EF4-FFF2-40B4-BE49-F238E27FC236}">
                <a16:creationId xmlns:a16="http://schemas.microsoft.com/office/drawing/2014/main" id="{B048103E-90EE-2841-B553-13F21044E52E}"/>
              </a:ext>
            </a:extLst>
          </p:cNvPr>
          <p:cNvSpPr/>
          <p:nvPr/>
        </p:nvSpPr>
        <p:spPr>
          <a:xfrm>
            <a:off x="1106676" y="4021380"/>
            <a:ext cx="1779899" cy="16904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6" name="Google Shape;338;p27">
            <a:extLst>
              <a:ext uri="{FF2B5EF4-FFF2-40B4-BE49-F238E27FC236}">
                <a16:creationId xmlns:a16="http://schemas.microsoft.com/office/drawing/2014/main" id="{1DB778DA-31A0-420D-AE02-9DD1B8BA119D}"/>
              </a:ext>
            </a:extLst>
          </p:cNvPr>
          <p:cNvSpPr txBox="1">
            <a:spLocks/>
          </p:cNvSpPr>
          <p:nvPr/>
        </p:nvSpPr>
        <p:spPr>
          <a:xfrm>
            <a:off x="1907013" y="4280777"/>
            <a:ext cx="3025841" cy="42785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kumimoji="1" lang="en-US" sz="1050" dirty="0">
                <a:solidFill>
                  <a:schemeClr val="accent1">
                    <a:lumMod val="75000"/>
                  </a:schemeClr>
                </a:solidFill>
                <a:latin typeface="Dela Gothic One"/>
                <a:ea typeface="Dela Gothic One"/>
                <a:sym typeface="Dela Gothic One"/>
              </a:rPr>
              <a:t>Accuracy : 1-1.86% = 98.14%</a:t>
            </a:r>
            <a:endParaRPr lang="en-US" sz="105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005819-BE11-4CC2-B533-0D404673C8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1217" y="1353736"/>
            <a:ext cx="3859658" cy="2667643"/>
          </a:xfrm>
          <a:prstGeom prst="rect">
            <a:avLst/>
          </a:prstGeom>
          <a:ln>
            <a:solidFill>
              <a:schemeClr val="bg1">
                <a:lumMod val="10000"/>
              </a:schemeClr>
            </a:solidFill>
          </a:ln>
        </p:spPr>
      </p:pic>
      <p:sp>
        <p:nvSpPr>
          <p:cNvPr id="19" name="圓角矩形 25">
            <a:extLst>
              <a:ext uri="{FF2B5EF4-FFF2-40B4-BE49-F238E27FC236}">
                <a16:creationId xmlns:a16="http://schemas.microsoft.com/office/drawing/2014/main" id="{4BC84130-CB9D-4CC0-B455-364DBDC1CDDE}"/>
              </a:ext>
            </a:extLst>
          </p:cNvPr>
          <p:cNvSpPr/>
          <p:nvPr/>
        </p:nvSpPr>
        <p:spPr>
          <a:xfrm>
            <a:off x="5181217" y="1976642"/>
            <a:ext cx="1387749" cy="31111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3" name="圓角矩形 25">
            <a:extLst>
              <a:ext uri="{FF2B5EF4-FFF2-40B4-BE49-F238E27FC236}">
                <a16:creationId xmlns:a16="http://schemas.microsoft.com/office/drawing/2014/main" id="{60447FB4-FDA9-4200-B567-A2E0818248A4}"/>
              </a:ext>
            </a:extLst>
          </p:cNvPr>
          <p:cNvSpPr/>
          <p:nvPr/>
        </p:nvSpPr>
        <p:spPr>
          <a:xfrm>
            <a:off x="5181217" y="2426078"/>
            <a:ext cx="1387749" cy="41493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4" name="圓角矩形 25">
            <a:extLst>
              <a:ext uri="{FF2B5EF4-FFF2-40B4-BE49-F238E27FC236}">
                <a16:creationId xmlns:a16="http://schemas.microsoft.com/office/drawing/2014/main" id="{755440C1-A72C-4BCB-88F2-65D52F5A4F98}"/>
              </a:ext>
            </a:extLst>
          </p:cNvPr>
          <p:cNvSpPr/>
          <p:nvPr/>
        </p:nvSpPr>
        <p:spPr>
          <a:xfrm>
            <a:off x="5221507" y="3745185"/>
            <a:ext cx="1662769" cy="13788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411DD42-A04F-46F7-96DC-32C700B5003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048" t="19722" r="3911" b="4172"/>
          <a:stretch/>
        </p:blipFill>
        <p:spPr>
          <a:xfrm>
            <a:off x="1033462" y="1012980"/>
            <a:ext cx="3295651" cy="34075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844308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27"/>
          <p:cNvSpPr txBox="1">
            <a:spLocks noGrp="1"/>
          </p:cNvSpPr>
          <p:nvPr>
            <p:ph type="title"/>
          </p:nvPr>
        </p:nvSpPr>
        <p:spPr>
          <a:xfrm>
            <a:off x="315987" y="214160"/>
            <a:ext cx="7704000" cy="6879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2000" dirty="0"/>
              <a:t>3g)- Create Random Forest for Cooling Load </a:t>
            </a:r>
            <a:br>
              <a:rPr lang="en-US" altLang="zh-TW" sz="2000" dirty="0"/>
            </a:br>
            <a:r>
              <a:rPr lang="en-US" altLang="zh-TW" sz="1400" dirty="0">
                <a:solidFill>
                  <a:schemeClr val="accent1"/>
                </a:solidFill>
              </a:rPr>
              <a:t>(assign 1 for categories A &amp;B, 0 for categories C&amp;D)</a:t>
            </a:r>
            <a:endParaRPr sz="2000" dirty="0">
              <a:solidFill>
                <a:schemeClr val="accent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EE5D6EA-BBB4-4714-A5AF-E4D4A71A29E9}"/>
              </a:ext>
            </a:extLst>
          </p:cNvPr>
          <p:cNvGrpSpPr/>
          <p:nvPr/>
        </p:nvGrpSpPr>
        <p:grpSpPr>
          <a:xfrm>
            <a:off x="5915666" y="1550274"/>
            <a:ext cx="2510973" cy="2042952"/>
            <a:chOff x="5915666" y="1115382"/>
            <a:chExt cx="2510973" cy="2042952"/>
          </a:xfrm>
        </p:grpSpPr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5C791DAF-C983-2B4C-8303-A448E8AE05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15666" y="1115382"/>
              <a:ext cx="2510973" cy="2042952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  <p:sp>
          <p:nvSpPr>
            <p:cNvPr id="27" name="圓角矩形 26">
              <a:extLst>
                <a:ext uri="{FF2B5EF4-FFF2-40B4-BE49-F238E27FC236}">
                  <a16:creationId xmlns:a16="http://schemas.microsoft.com/office/drawing/2014/main" id="{41F65CB0-9409-574F-AA89-80500C3D88C9}"/>
                </a:ext>
              </a:extLst>
            </p:cNvPr>
            <p:cNvSpPr/>
            <p:nvPr/>
          </p:nvSpPr>
          <p:spPr>
            <a:xfrm>
              <a:off x="6051293" y="2420638"/>
              <a:ext cx="1779899" cy="169049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28" name="圓角矩形 27">
              <a:extLst>
                <a:ext uri="{FF2B5EF4-FFF2-40B4-BE49-F238E27FC236}">
                  <a16:creationId xmlns:a16="http://schemas.microsoft.com/office/drawing/2014/main" id="{71B8177B-880F-E649-AF62-2B8B02FB960D}"/>
                </a:ext>
              </a:extLst>
            </p:cNvPr>
            <p:cNvSpPr/>
            <p:nvPr/>
          </p:nvSpPr>
          <p:spPr>
            <a:xfrm>
              <a:off x="6638342" y="2015693"/>
              <a:ext cx="1157218" cy="174396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pic>
        <p:nvPicPr>
          <p:cNvPr id="13" name="圖片 12">
            <a:extLst>
              <a:ext uri="{FF2B5EF4-FFF2-40B4-BE49-F238E27FC236}">
                <a16:creationId xmlns:a16="http://schemas.microsoft.com/office/drawing/2014/main" id="{83002097-E9F9-F04C-B272-2F5A895188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604" y="1134515"/>
            <a:ext cx="5191023" cy="3111664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35" name="Google Shape;338;p27">
            <a:extLst>
              <a:ext uri="{FF2B5EF4-FFF2-40B4-BE49-F238E27FC236}">
                <a16:creationId xmlns:a16="http://schemas.microsoft.com/office/drawing/2014/main" id="{2AD36AB5-33C5-B143-8FB7-C9D0E9F33630}"/>
              </a:ext>
            </a:extLst>
          </p:cNvPr>
          <p:cNvSpPr txBox="1">
            <a:spLocks/>
          </p:cNvSpPr>
          <p:nvPr/>
        </p:nvSpPr>
        <p:spPr>
          <a:xfrm>
            <a:off x="5874669" y="3630791"/>
            <a:ext cx="2592969" cy="42785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kumimoji="1" lang="en-US" sz="1200" dirty="0">
                <a:solidFill>
                  <a:schemeClr val="accent1">
                    <a:lumMod val="75000"/>
                  </a:schemeClr>
                </a:solidFill>
                <a:latin typeface="Dela Gothic One"/>
                <a:ea typeface="Dela Gothic One"/>
                <a:sym typeface="Dela Gothic One"/>
              </a:rPr>
              <a:t>Accuracy : 0.9827</a:t>
            </a:r>
            <a:endParaRPr lang="en-US" sz="12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41956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FA758D4-2EA8-D44A-A2F8-7C7F3FA5C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</p:spPr>
        <p:txBody>
          <a:bodyPr/>
          <a:lstStyle/>
          <a:p>
            <a:r>
              <a:rPr kumimoji="1" lang="en-US" altLang="zh-TW" sz="2000" dirty="0"/>
              <a:t>3i)- Create Boosting model for Cooling Load</a:t>
            </a:r>
            <a:endParaRPr kumimoji="1" lang="zh-TW" altLang="en-US" sz="2000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1B13904-3941-054D-A8A3-1D703572DB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540" y="1404685"/>
            <a:ext cx="2019087" cy="36629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8C85BF04-6533-0C45-8459-805857F1F7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540" y="2036269"/>
            <a:ext cx="2933486" cy="57876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CD22D3F3-1A63-564C-BC98-AFB8F17F5F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539" y="3419343"/>
            <a:ext cx="2936937" cy="99242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cxnSp>
        <p:nvCxnSpPr>
          <p:cNvPr id="14" name="肘形接點 13">
            <a:extLst>
              <a:ext uri="{FF2B5EF4-FFF2-40B4-BE49-F238E27FC236}">
                <a16:creationId xmlns:a16="http://schemas.microsoft.com/office/drawing/2014/main" id="{3EFD0CA8-4799-F741-95DB-CBF2BCDA6E02}"/>
              </a:ext>
            </a:extLst>
          </p:cNvPr>
          <p:cNvCxnSpPr>
            <a:stCxn id="4" idx="1"/>
            <a:endCxn id="7" idx="1"/>
          </p:cNvCxnSpPr>
          <p:nvPr/>
        </p:nvCxnSpPr>
        <p:spPr>
          <a:xfrm rot="10800000" flipV="1">
            <a:off x="535540" y="1587832"/>
            <a:ext cx="12700" cy="737821"/>
          </a:xfrm>
          <a:prstGeom prst="bentConnector3">
            <a:avLst>
              <a:gd name="adj1" fmla="val 1800000"/>
            </a:avLst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肘形接點 16">
            <a:extLst>
              <a:ext uri="{FF2B5EF4-FFF2-40B4-BE49-F238E27FC236}">
                <a16:creationId xmlns:a16="http://schemas.microsoft.com/office/drawing/2014/main" id="{5131A5F9-678D-A442-9C48-81C46BBC268B}"/>
              </a:ext>
            </a:extLst>
          </p:cNvPr>
          <p:cNvCxnSpPr>
            <a:stCxn id="7" idx="1"/>
            <a:endCxn id="9" idx="1"/>
          </p:cNvCxnSpPr>
          <p:nvPr/>
        </p:nvCxnSpPr>
        <p:spPr>
          <a:xfrm rot="10800000" flipV="1">
            <a:off x="535540" y="2325653"/>
            <a:ext cx="1" cy="1589903"/>
          </a:xfrm>
          <a:prstGeom prst="bentConnector3">
            <a:avLst>
              <a:gd name="adj1" fmla="val 22860100000"/>
            </a:avLst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Google Shape;338;p27">
            <a:extLst>
              <a:ext uri="{FF2B5EF4-FFF2-40B4-BE49-F238E27FC236}">
                <a16:creationId xmlns:a16="http://schemas.microsoft.com/office/drawing/2014/main" id="{A32BBBDB-7899-374D-9F38-7AC47606ACC0}"/>
              </a:ext>
            </a:extLst>
          </p:cNvPr>
          <p:cNvSpPr txBox="1">
            <a:spLocks/>
          </p:cNvSpPr>
          <p:nvPr/>
        </p:nvSpPr>
        <p:spPr>
          <a:xfrm>
            <a:off x="1023533" y="4538588"/>
            <a:ext cx="1957499" cy="42785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kumimoji="1" lang="en-US" sz="1100" dirty="0">
                <a:solidFill>
                  <a:schemeClr val="accent1">
                    <a:lumMod val="75000"/>
                  </a:schemeClr>
                </a:solidFill>
                <a:latin typeface="Dela Gothic One"/>
                <a:ea typeface="Dela Gothic One"/>
                <a:sym typeface="Dela Gothic One"/>
              </a:rPr>
              <a:t>Run </a:t>
            </a:r>
          </a:p>
          <a:p>
            <a:pPr algn="ctr"/>
            <a:r>
              <a:rPr kumimoji="1" lang="en-US" sz="1100" dirty="0">
                <a:solidFill>
                  <a:schemeClr val="accent1">
                    <a:lumMod val="75000"/>
                  </a:schemeClr>
                </a:solidFill>
                <a:latin typeface="Dela Gothic One"/>
                <a:ea typeface="Dela Gothic One"/>
                <a:sym typeface="Dela Gothic One"/>
              </a:rPr>
              <a:t>Boosting Model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909EBD1-2D38-4706-B59E-56DB300BCFC3}"/>
              </a:ext>
            </a:extLst>
          </p:cNvPr>
          <p:cNvGrpSpPr/>
          <p:nvPr/>
        </p:nvGrpSpPr>
        <p:grpSpPr>
          <a:xfrm>
            <a:off x="3615096" y="1546690"/>
            <a:ext cx="2836778" cy="2402222"/>
            <a:chOff x="3803492" y="1476621"/>
            <a:chExt cx="2836778" cy="2402222"/>
          </a:xfrm>
        </p:grpSpPr>
        <p:sp>
          <p:nvSpPr>
            <p:cNvPr id="28" name="Google Shape;338;p27">
              <a:extLst>
                <a:ext uri="{FF2B5EF4-FFF2-40B4-BE49-F238E27FC236}">
                  <a16:creationId xmlns:a16="http://schemas.microsoft.com/office/drawing/2014/main" id="{D781B21D-AF59-5044-9D88-3C72E9AF38C2}"/>
                </a:ext>
              </a:extLst>
            </p:cNvPr>
            <p:cNvSpPr txBox="1">
              <a:spLocks/>
            </p:cNvSpPr>
            <p:nvPr/>
          </p:nvSpPr>
          <p:spPr>
            <a:xfrm>
              <a:off x="3956952" y="3324172"/>
              <a:ext cx="2529859" cy="554671"/>
            </a:xfrm>
            <a:prstGeom prst="rect">
              <a:avLst/>
            </a:prstGeom>
            <a:solidFill>
              <a:schemeClr val="bg2"/>
            </a:solidFill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kumimoji="1" lang="en-US" sz="1100" dirty="0">
                  <a:solidFill>
                    <a:schemeClr val="tx1"/>
                  </a:solidFill>
                  <a:latin typeface="Dela Gothic One"/>
                  <a:ea typeface="Dela Gothic One"/>
                  <a:sym typeface="Dela Gothic One"/>
                </a:rPr>
                <a:t>Relative Compactness is the most important variable</a:t>
              </a:r>
            </a:p>
          </p:txBody>
        </p:sp>
        <p:grpSp>
          <p:nvGrpSpPr>
            <p:cNvPr id="20" name="群組 19">
              <a:extLst>
                <a:ext uri="{FF2B5EF4-FFF2-40B4-BE49-F238E27FC236}">
                  <a16:creationId xmlns:a16="http://schemas.microsoft.com/office/drawing/2014/main" id="{5598A93F-BC89-9442-AE18-FC0604CE9110}"/>
                </a:ext>
              </a:extLst>
            </p:cNvPr>
            <p:cNvGrpSpPr/>
            <p:nvPr/>
          </p:nvGrpSpPr>
          <p:grpSpPr>
            <a:xfrm>
              <a:off x="3803492" y="1476621"/>
              <a:ext cx="2836778" cy="1374476"/>
              <a:chOff x="4910318" y="1341401"/>
              <a:chExt cx="3925146" cy="1901812"/>
            </a:xfrm>
          </p:grpSpPr>
          <p:pic>
            <p:nvPicPr>
              <p:cNvPr id="11" name="圖片 10">
                <a:extLst>
                  <a:ext uri="{FF2B5EF4-FFF2-40B4-BE49-F238E27FC236}">
                    <a16:creationId xmlns:a16="http://schemas.microsoft.com/office/drawing/2014/main" id="{3792D954-EB6A-0241-BFB2-D9ABE7E405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910318" y="1341401"/>
                <a:ext cx="3925146" cy="1901812"/>
              </a:xfrm>
              <a:prstGeom prst="rect">
                <a:avLst/>
              </a:prstGeom>
              <a:ln w="12700">
                <a:solidFill>
                  <a:schemeClr val="tx1"/>
                </a:solidFill>
              </a:ln>
            </p:spPr>
          </p:pic>
          <p:sp>
            <p:nvSpPr>
              <p:cNvPr id="18" name="橢圓 17">
                <a:extLst>
                  <a:ext uri="{FF2B5EF4-FFF2-40B4-BE49-F238E27FC236}">
                    <a16:creationId xmlns:a16="http://schemas.microsoft.com/office/drawing/2014/main" id="{284B374D-FD6D-C948-B58C-EDEBB0D22E4C}"/>
                  </a:ext>
                </a:extLst>
              </p:cNvPr>
              <p:cNvSpPr/>
              <p:nvPr/>
            </p:nvSpPr>
            <p:spPr>
              <a:xfrm>
                <a:off x="4971570" y="1464887"/>
                <a:ext cx="1083448" cy="183148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</p:grpSp>
      </p:grpSp>
      <p:grpSp>
        <p:nvGrpSpPr>
          <p:cNvPr id="33" name="群組 32">
            <a:extLst>
              <a:ext uri="{FF2B5EF4-FFF2-40B4-BE49-F238E27FC236}">
                <a16:creationId xmlns:a16="http://schemas.microsoft.com/office/drawing/2014/main" id="{173B085C-EB0B-8D44-A288-3721C1A3502F}"/>
              </a:ext>
            </a:extLst>
          </p:cNvPr>
          <p:cNvGrpSpPr/>
          <p:nvPr/>
        </p:nvGrpSpPr>
        <p:grpSpPr>
          <a:xfrm>
            <a:off x="6548580" y="2562667"/>
            <a:ext cx="2231074" cy="2391578"/>
            <a:chOff x="6773598" y="1258338"/>
            <a:chExt cx="2231074" cy="2391578"/>
          </a:xfrm>
        </p:grpSpPr>
        <p:pic>
          <p:nvPicPr>
            <p:cNvPr id="29" name="圖片 28">
              <a:extLst>
                <a:ext uri="{FF2B5EF4-FFF2-40B4-BE49-F238E27FC236}">
                  <a16:creationId xmlns:a16="http://schemas.microsoft.com/office/drawing/2014/main" id="{3A52BA5B-A6D5-054D-997E-E87D738E151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773598" y="1258338"/>
              <a:ext cx="2231074" cy="1895364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  <p:sp>
          <p:nvSpPr>
            <p:cNvPr id="30" name="Google Shape;338;p27">
              <a:extLst>
                <a:ext uri="{FF2B5EF4-FFF2-40B4-BE49-F238E27FC236}">
                  <a16:creationId xmlns:a16="http://schemas.microsoft.com/office/drawing/2014/main" id="{5B53A342-1CD9-B842-80A5-CFFD8FA5F9BE}"/>
                </a:ext>
              </a:extLst>
            </p:cNvPr>
            <p:cNvSpPr txBox="1">
              <a:spLocks/>
            </p:cNvSpPr>
            <p:nvPr/>
          </p:nvSpPr>
          <p:spPr>
            <a:xfrm>
              <a:off x="6910385" y="3222062"/>
              <a:ext cx="1957499" cy="427854"/>
            </a:xfrm>
            <a:prstGeom prst="rect">
              <a:avLst/>
            </a:prstGeom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kumimoji="1" lang="en-US" sz="1100" dirty="0">
                  <a:solidFill>
                    <a:schemeClr val="accent1">
                      <a:lumMod val="75000"/>
                    </a:schemeClr>
                  </a:solidFill>
                  <a:latin typeface="Dela Gothic One"/>
                  <a:ea typeface="Dela Gothic One"/>
                  <a:sym typeface="Dela Gothic One"/>
                </a:rPr>
                <a:t>Accuracy : 0.9784</a:t>
              </a:r>
            </a:p>
          </p:txBody>
        </p:sp>
        <p:sp>
          <p:nvSpPr>
            <p:cNvPr id="31" name="圓角矩形 30">
              <a:extLst>
                <a:ext uri="{FF2B5EF4-FFF2-40B4-BE49-F238E27FC236}">
                  <a16:creationId xmlns:a16="http://schemas.microsoft.com/office/drawing/2014/main" id="{926FF2C1-A781-AC45-8E92-DAE86E3909BA}"/>
                </a:ext>
              </a:extLst>
            </p:cNvPr>
            <p:cNvSpPr/>
            <p:nvPr/>
          </p:nvSpPr>
          <p:spPr>
            <a:xfrm>
              <a:off x="7436490" y="2102816"/>
              <a:ext cx="1175658" cy="169049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32" name="圓角矩形 31">
              <a:extLst>
                <a:ext uri="{FF2B5EF4-FFF2-40B4-BE49-F238E27FC236}">
                  <a16:creationId xmlns:a16="http://schemas.microsoft.com/office/drawing/2014/main" id="{9217C935-62B1-134D-865B-20C70264CF85}"/>
                </a:ext>
              </a:extLst>
            </p:cNvPr>
            <p:cNvSpPr/>
            <p:nvPr/>
          </p:nvSpPr>
          <p:spPr>
            <a:xfrm>
              <a:off x="6939467" y="2488440"/>
              <a:ext cx="1597494" cy="169049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C309E2C7-B148-4B02-B0B3-A63C8B0F4F8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34707" y="1018491"/>
            <a:ext cx="2556741" cy="1405004"/>
          </a:xfrm>
          <a:prstGeom prst="rect">
            <a:avLst/>
          </a:prstGeom>
          <a:ln>
            <a:solidFill>
              <a:schemeClr val="bg1">
                <a:lumMod val="10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8803707-25BD-48F6-B66A-9FEA95FE60E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6572" y="2703672"/>
            <a:ext cx="2238687" cy="59063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3D52C67-0B1B-429E-B881-87D6A6FF36C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15096" y="1085234"/>
            <a:ext cx="2600688" cy="36200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008934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ED49EE8-A5D4-3243-90F5-07447550D3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212" y="366880"/>
            <a:ext cx="7704000" cy="445315"/>
          </a:xfrm>
        </p:spPr>
        <p:txBody>
          <a:bodyPr/>
          <a:lstStyle/>
          <a:p>
            <a:pPr algn="ctr"/>
            <a:r>
              <a:rPr kumimoji="1" lang="en-US" altLang="zh-TW" sz="1800" dirty="0"/>
              <a:t>3j)- Summarize the accuracy of all models</a:t>
            </a:r>
            <a:endParaRPr kumimoji="1" lang="zh-TW" altLang="en-US" sz="1800" dirty="0"/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B5016BF4-9A47-FF47-931D-51BC966CCE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3003497"/>
              </p:ext>
            </p:extLst>
          </p:nvPr>
        </p:nvGraphicFramePr>
        <p:xfrm>
          <a:off x="1648226" y="1238998"/>
          <a:ext cx="5898840" cy="3306876"/>
        </p:xfrm>
        <a:graphic>
          <a:graphicData uri="http://schemas.openxmlformats.org/drawingml/2006/table">
            <a:tbl>
              <a:tblPr firstRow="1" bandRow="1">
                <a:tableStyleId>{37943531-C064-455E-AFE5-1828116D073B}</a:tableStyleId>
              </a:tblPr>
              <a:tblGrid>
                <a:gridCol w="1474710">
                  <a:extLst>
                    <a:ext uri="{9D8B030D-6E8A-4147-A177-3AD203B41FA5}">
                      <a16:colId xmlns:a16="http://schemas.microsoft.com/office/drawing/2014/main" val="3530143144"/>
                    </a:ext>
                  </a:extLst>
                </a:gridCol>
                <a:gridCol w="1474710">
                  <a:extLst>
                    <a:ext uri="{9D8B030D-6E8A-4147-A177-3AD203B41FA5}">
                      <a16:colId xmlns:a16="http://schemas.microsoft.com/office/drawing/2014/main" val="1289915436"/>
                    </a:ext>
                  </a:extLst>
                </a:gridCol>
                <a:gridCol w="1474710">
                  <a:extLst>
                    <a:ext uri="{9D8B030D-6E8A-4147-A177-3AD203B41FA5}">
                      <a16:colId xmlns:a16="http://schemas.microsoft.com/office/drawing/2014/main" val="3131431979"/>
                    </a:ext>
                  </a:extLst>
                </a:gridCol>
                <a:gridCol w="1474710">
                  <a:extLst>
                    <a:ext uri="{9D8B030D-6E8A-4147-A177-3AD203B41FA5}">
                      <a16:colId xmlns:a16="http://schemas.microsoft.com/office/drawing/2014/main" val="916412714"/>
                    </a:ext>
                  </a:extLst>
                </a:gridCol>
              </a:tblGrid>
              <a:tr h="361638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000" b="0" i="0" u="none" strike="noStrike" cap="none">
                          <a:solidFill>
                            <a:schemeClr val="dk1"/>
                          </a:solidFill>
                          <a:latin typeface="Dela Gothic One"/>
                          <a:ea typeface="Dela Gothic One"/>
                          <a:sym typeface="Dela Gothic One"/>
                        </a:rPr>
                        <a:t>Techniqu</a:t>
                      </a:r>
                      <a:r>
                        <a:rPr kumimoji="1" lang="en-US" altLang="zh-TW" sz="1000" b="0" i="0" u="none" strike="noStrike" cap="none" dirty="0">
                          <a:solidFill>
                            <a:schemeClr val="dk1"/>
                          </a:solidFill>
                          <a:latin typeface="Dela Gothic One"/>
                          <a:ea typeface="Dela Gothic One"/>
                          <a:sym typeface="Dela Gothic One"/>
                        </a:rPr>
                        <a:t>e</a:t>
                      </a:r>
                      <a:endParaRPr kumimoji="1" lang="zh-TW" altLang="en-US" sz="1000" b="0" i="0" u="none" strike="noStrike" cap="none" dirty="0">
                        <a:solidFill>
                          <a:schemeClr val="dk1"/>
                        </a:solidFill>
                        <a:latin typeface="Dela Gothic One"/>
                        <a:ea typeface="Dela Gothic One"/>
                        <a:sym typeface="Dela Gothic One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000" b="0" i="0" u="none" strike="noStrike" cap="none" dirty="0">
                          <a:solidFill>
                            <a:schemeClr val="dk1"/>
                          </a:solidFill>
                          <a:latin typeface="Dela Gothic One"/>
                          <a:ea typeface="Dela Gothic One"/>
                          <a:sym typeface="Dela Gothic One"/>
                        </a:rPr>
                        <a:t>Target Variable</a:t>
                      </a:r>
                      <a:endParaRPr kumimoji="1" lang="zh-TW" altLang="en-US" sz="1000" b="0" i="0" u="none" strike="noStrike" cap="none" dirty="0">
                        <a:solidFill>
                          <a:schemeClr val="dk1"/>
                        </a:solidFill>
                        <a:latin typeface="Dela Gothic One"/>
                        <a:ea typeface="Dela Gothic One"/>
                        <a:sym typeface="Dela Gothic One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1" lang="en-US" altLang="zh-TW" sz="1000" b="0" i="0" u="none" strike="noStrike" cap="none" dirty="0">
                          <a:solidFill>
                            <a:schemeClr val="dk1"/>
                          </a:solidFill>
                          <a:latin typeface="Dela Gothic One"/>
                          <a:ea typeface="Dela Gothic One"/>
                          <a:sym typeface="Dela Gothic One"/>
                        </a:rPr>
                        <a:t>Accuracy</a:t>
                      </a:r>
                      <a:endParaRPr kumimoji="1" lang="zh-TW" altLang="en-US" sz="1000" b="0" i="0" u="none" strike="noStrike" cap="none" dirty="0">
                        <a:solidFill>
                          <a:schemeClr val="dk1"/>
                        </a:solidFill>
                        <a:latin typeface="Dela Gothic One"/>
                        <a:ea typeface="Dela Gothic One"/>
                        <a:sym typeface="Dela Gothic One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1" lang="en-US" altLang="zh-TW" sz="1000" b="0" i="0" u="none" strike="noStrike" cap="none" dirty="0">
                          <a:solidFill>
                            <a:schemeClr val="dk1"/>
                          </a:solidFill>
                          <a:latin typeface="Dela Gothic One"/>
                          <a:ea typeface="Dela Gothic One"/>
                          <a:sym typeface="Dela Gothic One"/>
                        </a:rPr>
                        <a:t>P-value</a:t>
                      </a:r>
                      <a:endParaRPr kumimoji="1" lang="zh-TW" altLang="en-US" sz="1000" b="0" i="0" u="none" strike="noStrike" cap="none" dirty="0">
                        <a:solidFill>
                          <a:schemeClr val="dk1"/>
                        </a:solidFill>
                        <a:latin typeface="Dela Gothic One"/>
                        <a:ea typeface="Dela Gothic One"/>
                        <a:sym typeface="Dela Gothic One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8944775"/>
                  </a:ext>
                </a:extLst>
              </a:tr>
              <a:tr h="517407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000" b="0" i="0" u="none" strike="noStrike" cap="none" dirty="0">
                          <a:solidFill>
                            <a:schemeClr val="dk1"/>
                          </a:solidFill>
                          <a:latin typeface="Dela Gothic One"/>
                          <a:ea typeface="Dela Gothic One"/>
                          <a:sym typeface="Dela Gothic One"/>
                        </a:rPr>
                        <a:t>Perceptron 1-5</a:t>
                      </a:r>
                      <a:endParaRPr kumimoji="1" lang="zh-TW" altLang="en-US" sz="1000" b="0" i="0" u="none" strike="noStrike" cap="none" dirty="0">
                        <a:solidFill>
                          <a:schemeClr val="dk1"/>
                        </a:solidFill>
                        <a:latin typeface="Dela Gothic One"/>
                        <a:ea typeface="Dela Gothic One"/>
                        <a:sym typeface="Dela Gothic One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000" b="0" i="0" u="none" strike="noStrike" cap="none" dirty="0" err="1">
                          <a:solidFill>
                            <a:schemeClr val="dk1"/>
                          </a:solidFill>
                          <a:latin typeface="Dela Gothic One"/>
                          <a:ea typeface="Dela Gothic One"/>
                          <a:sym typeface="Dela Gothic One"/>
                        </a:rPr>
                        <a:t>Cooling_cat</a:t>
                      </a:r>
                      <a:r>
                        <a:rPr kumimoji="1" lang="en-US" altLang="zh-TW" sz="1000" b="0" i="0" u="none" strike="noStrike" cap="none" dirty="0">
                          <a:solidFill>
                            <a:schemeClr val="dk1"/>
                          </a:solidFill>
                          <a:latin typeface="Dela Gothic One"/>
                          <a:ea typeface="Dela Gothic One"/>
                          <a:sym typeface="Dela Gothic One"/>
                        </a:rPr>
                        <a:t> </a:t>
                      </a:r>
                    </a:p>
                    <a:p>
                      <a:pPr algn="ctr"/>
                      <a:r>
                        <a:rPr kumimoji="1" lang="en-US" altLang="zh-TW" sz="1000" b="0" i="0" u="none" strike="noStrike" cap="none" dirty="0">
                          <a:solidFill>
                            <a:schemeClr val="dk1"/>
                          </a:solidFill>
                          <a:latin typeface="Dela Gothic One"/>
                          <a:ea typeface="Dela Gothic One"/>
                          <a:sym typeface="Dela Gothic One"/>
                        </a:rPr>
                        <a:t>(A/B: 1 vs C/D : -1)</a:t>
                      </a:r>
                      <a:endParaRPr kumimoji="1" lang="zh-TW" altLang="en-US" sz="1000" b="0" i="0" u="none" strike="noStrike" cap="none" dirty="0">
                        <a:solidFill>
                          <a:schemeClr val="dk1"/>
                        </a:solidFill>
                        <a:latin typeface="Dela Gothic One"/>
                        <a:ea typeface="Dela Gothic One"/>
                        <a:sym typeface="Dela Gothic One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000" b="0" i="0" u="none" strike="noStrike" cap="none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Dela Gothic One"/>
                          <a:ea typeface="Dela Gothic One"/>
                          <a:sym typeface="Dela Gothic One"/>
                        </a:rPr>
                        <a:t>0.9827</a:t>
                      </a:r>
                      <a:endParaRPr kumimoji="1" lang="zh-TW" altLang="en-US" sz="1000" b="0" i="0" u="none" strike="noStrike" cap="none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Dela Gothic One"/>
                        <a:ea typeface="Dela Gothic One"/>
                        <a:sym typeface="Dela Gothic One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000" b="0" i="0" u="none" strike="noStrike" cap="none" dirty="0">
                          <a:solidFill>
                            <a:schemeClr val="dk1"/>
                          </a:solidFill>
                          <a:latin typeface="Dela Gothic One"/>
                          <a:ea typeface="Dela Gothic One"/>
                          <a:sym typeface="Dela Gothic One"/>
                        </a:rPr>
                        <a:t>2e-16</a:t>
                      </a:r>
                      <a:endParaRPr kumimoji="1" lang="zh-TW" altLang="en-US" sz="1000" b="0" i="0" u="none" strike="noStrike" cap="none" dirty="0">
                        <a:solidFill>
                          <a:schemeClr val="dk1"/>
                        </a:solidFill>
                        <a:latin typeface="Dela Gothic One"/>
                        <a:ea typeface="Dela Gothic One"/>
                        <a:sym typeface="Dela Gothic One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0929265"/>
                  </a:ext>
                </a:extLst>
              </a:tr>
              <a:tr h="318404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000" b="0" i="0" u="none" strike="noStrike" cap="none" dirty="0">
                          <a:solidFill>
                            <a:schemeClr val="dk1"/>
                          </a:solidFill>
                          <a:latin typeface="Dela Gothic One"/>
                          <a:ea typeface="Dela Gothic One"/>
                          <a:sym typeface="Dela Gothic One"/>
                        </a:rPr>
                        <a:t>SVM</a:t>
                      </a:r>
                      <a:endParaRPr kumimoji="1" lang="zh-TW" altLang="en-US" sz="1000" b="0" i="0" u="none" strike="noStrike" cap="none" dirty="0">
                        <a:solidFill>
                          <a:schemeClr val="dk1"/>
                        </a:solidFill>
                        <a:latin typeface="Dela Gothic One"/>
                        <a:ea typeface="Dela Gothic One"/>
                        <a:sym typeface="Dela Gothic One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000" b="0" i="0" u="none" strike="noStrike" cap="none" dirty="0" err="1">
                          <a:solidFill>
                            <a:schemeClr val="dk1"/>
                          </a:solidFill>
                          <a:latin typeface="Dela Gothic One"/>
                          <a:ea typeface="Dela Gothic One"/>
                          <a:sym typeface="Dela Gothic One"/>
                        </a:rPr>
                        <a:t>Cooling_cat</a:t>
                      </a:r>
                      <a:endParaRPr kumimoji="1" lang="zh-TW" altLang="en-US" sz="1000" b="0" i="0" u="none" strike="noStrike" cap="none" dirty="0">
                        <a:solidFill>
                          <a:schemeClr val="dk1"/>
                        </a:solidFill>
                        <a:latin typeface="Dela Gothic One"/>
                        <a:ea typeface="Dela Gothic One"/>
                        <a:sym typeface="Dela Gothic One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000" b="0" i="0" u="none" strike="noStrike" cap="none" dirty="0">
                          <a:solidFill>
                            <a:schemeClr val="dk1"/>
                          </a:solidFill>
                          <a:latin typeface="Dela Gothic One"/>
                          <a:ea typeface="Dela Gothic One"/>
                          <a:sym typeface="Dela Gothic One"/>
                        </a:rPr>
                        <a:t>0.7835</a:t>
                      </a:r>
                      <a:endParaRPr kumimoji="1" lang="zh-TW" altLang="en-US" sz="1000" b="0" i="0" u="none" strike="noStrike" cap="none" dirty="0">
                        <a:solidFill>
                          <a:schemeClr val="dk1"/>
                        </a:solidFill>
                        <a:latin typeface="Dela Gothic One"/>
                        <a:ea typeface="Dela Gothic One"/>
                        <a:sym typeface="Dela Gothic One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000" b="0" i="0" u="none" strike="noStrike" cap="none" dirty="0">
                          <a:solidFill>
                            <a:schemeClr val="dk1"/>
                          </a:solidFill>
                          <a:latin typeface="Dela Gothic One"/>
                          <a:ea typeface="Dela Gothic One"/>
                          <a:sym typeface="Dela Gothic One"/>
                        </a:rPr>
                        <a:t>2.2e-16</a:t>
                      </a:r>
                      <a:endParaRPr kumimoji="1" lang="zh-TW" altLang="en-US" sz="1000" b="0" i="0" u="none" strike="noStrike" cap="none" dirty="0">
                        <a:solidFill>
                          <a:schemeClr val="dk1"/>
                        </a:solidFill>
                        <a:latin typeface="Dela Gothic One"/>
                        <a:ea typeface="Dela Gothic One"/>
                        <a:sym typeface="Dela Gothic One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2135469"/>
                  </a:ext>
                </a:extLst>
              </a:tr>
              <a:tr h="318404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000" b="0" i="0" u="none" strike="noStrike" cap="none" dirty="0">
                          <a:solidFill>
                            <a:schemeClr val="dk1"/>
                          </a:solidFill>
                          <a:latin typeface="Dela Gothic One"/>
                          <a:ea typeface="Dela Gothic One"/>
                          <a:sym typeface="Dela Gothic One"/>
                        </a:rPr>
                        <a:t>KNN(K=21)</a:t>
                      </a:r>
                      <a:endParaRPr kumimoji="1" lang="zh-TW" altLang="en-US" sz="1000" b="0" i="0" u="none" strike="noStrike" cap="none" dirty="0">
                        <a:solidFill>
                          <a:schemeClr val="dk1"/>
                        </a:solidFill>
                        <a:latin typeface="Dela Gothic One"/>
                        <a:ea typeface="Dela Gothic One"/>
                        <a:sym typeface="Dela Gothic One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000" b="0" i="0" u="none" strike="noStrike" cap="none" dirty="0" err="1">
                          <a:solidFill>
                            <a:schemeClr val="dk1"/>
                          </a:solidFill>
                          <a:latin typeface="Dela Gothic One"/>
                          <a:ea typeface="Dela Gothic One"/>
                          <a:sym typeface="Dela Gothic One"/>
                        </a:rPr>
                        <a:t>Cooling_cat</a:t>
                      </a:r>
                      <a:endParaRPr kumimoji="1" lang="zh-TW" altLang="en-US" sz="1000" b="0" i="0" u="none" strike="noStrike" cap="none" dirty="0">
                        <a:solidFill>
                          <a:schemeClr val="dk1"/>
                        </a:solidFill>
                        <a:latin typeface="Dela Gothic One"/>
                        <a:ea typeface="Dela Gothic One"/>
                        <a:sym typeface="Dela Gothic One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000" b="0" i="0" u="none" strike="noStrike" cap="none" dirty="0">
                          <a:solidFill>
                            <a:schemeClr val="dk1"/>
                          </a:solidFill>
                          <a:latin typeface="Dela Gothic One"/>
                          <a:ea typeface="Dela Gothic One"/>
                          <a:sym typeface="Dela Gothic One"/>
                        </a:rPr>
                        <a:t>0.7446</a:t>
                      </a:r>
                      <a:endParaRPr kumimoji="1" lang="zh-TW" altLang="en-US" sz="1000" b="0" i="0" u="none" strike="noStrike" cap="none" dirty="0">
                        <a:solidFill>
                          <a:schemeClr val="dk1"/>
                        </a:solidFill>
                        <a:latin typeface="Dela Gothic One"/>
                        <a:ea typeface="Dela Gothic One"/>
                        <a:sym typeface="Dela Gothic One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1" lang="en-US" altLang="zh-TW" sz="1000" b="0" i="0" u="none" strike="noStrike" cap="none" dirty="0">
                          <a:solidFill>
                            <a:schemeClr val="dk1"/>
                          </a:solidFill>
                          <a:latin typeface="Dela Gothic One"/>
                          <a:ea typeface="Dela Gothic One"/>
                          <a:sym typeface="Dela Gothic One"/>
                        </a:rPr>
                        <a:t>2.2e-16</a:t>
                      </a:r>
                      <a:endParaRPr kumimoji="1" lang="zh-TW" altLang="en-US" sz="1000" b="0" i="0" u="none" strike="noStrike" cap="none" dirty="0">
                        <a:solidFill>
                          <a:schemeClr val="dk1"/>
                        </a:solidFill>
                        <a:latin typeface="Dela Gothic One"/>
                        <a:ea typeface="Dela Gothic One"/>
                        <a:sym typeface="Dela Gothic One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7571185"/>
                  </a:ext>
                </a:extLst>
              </a:tr>
              <a:tr h="318404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000" b="0" i="0" u="none" strike="noStrike" cap="none" dirty="0">
                          <a:solidFill>
                            <a:schemeClr val="dk1"/>
                          </a:solidFill>
                          <a:latin typeface="Dela Gothic One"/>
                          <a:ea typeface="Dela Gothic One"/>
                          <a:sym typeface="Dela Gothic One"/>
                        </a:rPr>
                        <a:t>KNN(K=51)</a:t>
                      </a:r>
                      <a:endParaRPr kumimoji="1" lang="zh-TW" altLang="en-US" sz="1000" b="0" i="0" u="none" strike="noStrike" cap="none" dirty="0">
                        <a:solidFill>
                          <a:schemeClr val="dk1"/>
                        </a:solidFill>
                        <a:latin typeface="Dela Gothic One"/>
                        <a:ea typeface="Dela Gothic One"/>
                        <a:sym typeface="Dela Gothic One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000" b="0" i="0" u="none" strike="noStrike" cap="none" dirty="0" err="1">
                          <a:solidFill>
                            <a:schemeClr val="dk1"/>
                          </a:solidFill>
                          <a:latin typeface="Dela Gothic One"/>
                          <a:ea typeface="Dela Gothic One"/>
                          <a:sym typeface="Dela Gothic One"/>
                        </a:rPr>
                        <a:t>Cooling_cat</a:t>
                      </a:r>
                      <a:endParaRPr kumimoji="1" lang="zh-TW" altLang="en-US" sz="1000" b="0" i="0" u="none" strike="noStrike" cap="none" dirty="0">
                        <a:solidFill>
                          <a:schemeClr val="dk1"/>
                        </a:solidFill>
                        <a:latin typeface="Dela Gothic One"/>
                        <a:ea typeface="Dela Gothic One"/>
                        <a:sym typeface="Dela Gothic One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000" b="0" i="0" u="none" strike="noStrike" cap="none" dirty="0">
                          <a:solidFill>
                            <a:schemeClr val="dk1"/>
                          </a:solidFill>
                          <a:latin typeface="Dela Gothic One"/>
                          <a:ea typeface="Dela Gothic One"/>
                          <a:sym typeface="Dela Gothic One"/>
                        </a:rPr>
                        <a:t>0.7532</a:t>
                      </a:r>
                      <a:endParaRPr kumimoji="1" lang="zh-TW" altLang="en-US" sz="1000" b="0" i="0" u="none" strike="noStrike" cap="none" dirty="0">
                        <a:solidFill>
                          <a:schemeClr val="dk1"/>
                        </a:solidFill>
                        <a:latin typeface="Dela Gothic One"/>
                        <a:ea typeface="Dela Gothic One"/>
                        <a:sym typeface="Dela Gothic One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1" lang="en-US" altLang="zh-TW" sz="1000" b="0" i="0" u="none" strike="noStrike" cap="none" dirty="0">
                          <a:solidFill>
                            <a:schemeClr val="dk1"/>
                          </a:solidFill>
                          <a:latin typeface="Dela Gothic One"/>
                          <a:ea typeface="Dela Gothic One"/>
                          <a:sym typeface="Dela Gothic One"/>
                        </a:rPr>
                        <a:t>2.2e-16</a:t>
                      </a:r>
                      <a:endParaRPr kumimoji="1" lang="zh-TW" altLang="en-US" sz="1000" b="0" i="0" u="none" strike="noStrike" cap="none" dirty="0">
                        <a:solidFill>
                          <a:schemeClr val="dk1"/>
                        </a:solidFill>
                        <a:latin typeface="Dela Gothic One"/>
                        <a:ea typeface="Dela Gothic One"/>
                        <a:sym typeface="Dela Gothic One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7232737"/>
                  </a:ext>
                </a:extLst>
              </a:tr>
              <a:tr h="318404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000" b="0" i="0" u="none" strike="noStrike" cap="none" dirty="0">
                          <a:solidFill>
                            <a:schemeClr val="dk1"/>
                          </a:solidFill>
                          <a:latin typeface="Dela Gothic One"/>
                          <a:ea typeface="Dela Gothic One"/>
                          <a:sym typeface="Dela Gothic One"/>
                        </a:rPr>
                        <a:t>Naïve Bayes</a:t>
                      </a:r>
                      <a:endParaRPr kumimoji="1" lang="zh-TW" altLang="en-US" sz="1000" b="0" i="0" u="none" strike="noStrike" cap="none" dirty="0">
                        <a:solidFill>
                          <a:schemeClr val="dk1"/>
                        </a:solidFill>
                        <a:latin typeface="Dela Gothic One"/>
                        <a:ea typeface="Dela Gothic One"/>
                        <a:sym typeface="Dela Gothic One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1" lang="en-US" altLang="zh-TW" sz="1000" b="0" i="0" u="none" strike="noStrike" cap="none" dirty="0" err="1">
                          <a:solidFill>
                            <a:schemeClr val="dk1"/>
                          </a:solidFill>
                          <a:latin typeface="Dela Gothic One"/>
                          <a:ea typeface="Dela Gothic One"/>
                          <a:sym typeface="Dela Gothic One"/>
                        </a:rPr>
                        <a:t>Cooling_cat</a:t>
                      </a:r>
                      <a:endParaRPr kumimoji="1" lang="zh-TW" altLang="en-US" sz="1000" b="0" i="0" u="none" strike="noStrike" cap="none" dirty="0">
                        <a:solidFill>
                          <a:schemeClr val="dk1"/>
                        </a:solidFill>
                        <a:latin typeface="Dela Gothic One"/>
                        <a:ea typeface="Dela Gothic One"/>
                        <a:sym typeface="Dela Gothic One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000" b="0" i="0" u="none" strike="noStrike" cap="none" dirty="0">
                          <a:solidFill>
                            <a:schemeClr val="dk1"/>
                          </a:solidFill>
                          <a:latin typeface="Dela Gothic One"/>
                          <a:ea typeface="Dela Gothic One"/>
                          <a:sym typeface="Dela Gothic One"/>
                        </a:rPr>
                        <a:t>0.5152</a:t>
                      </a:r>
                      <a:endParaRPr kumimoji="1" lang="zh-TW" altLang="en-US" sz="1000" b="0" i="0" u="none" strike="noStrike" cap="none" dirty="0">
                        <a:solidFill>
                          <a:schemeClr val="dk1"/>
                        </a:solidFill>
                        <a:latin typeface="Dela Gothic One"/>
                        <a:ea typeface="Dela Gothic One"/>
                        <a:sym typeface="Dela Gothic One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1" lang="en-US" altLang="zh-TW" sz="1000" b="0" i="0" u="none" strike="noStrike" cap="none" dirty="0">
                          <a:solidFill>
                            <a:schemeClr val="dk1"/>
                          </a:solidFill>
                          <a:latin typeface="Dela Gothic One"/>
                          <a:ea typeface="Dela Gothic One"/>
                          <a:sym typeface="Dela Gothic One"/>
                        </a:rPr>
                        <a:t>1.937e-14</a:t>
                      </a:r>
                      <a:endParaRPr kumimoji="1" lang="zh-TW" altLang="en-US" sz="1000" b="0" i="0" u="none" strike="noStrike" cap="none" dirty="0">
                        <a:solidFill>
                          <a:schemeClr val="dk1"/>
                        </a:solidFill>
                        <a:latin typeface="Dela Gothic One"/>
                        <a:ea typeface="Dela Gothic One"/>
                        <a:sym typeface="Dela Gothic One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3171761"/>
                  </a:ext>
                </a:extLst>
              </a:tr>
              <a:tr h="517407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000" b="0" i="0" u="none" strike="noStrike" cap="none" dirty="0">
                          <a:solidFill>
                            <a:schemeClr val="dk1"/>
                          </a:solidFill>
                          <a:latin typeface="Dela Gothic One"/>
                          <a:ea typeface="Dela Gothic One"/>
                          <a:sym typeface="Dela Gothic One"/>
                        </a:rPr>
                        <a:t>Decision Tree</a:t>
                      </a:r>
                      <a:endParaRPr kumimoji="1" lang="zh-TW" altLang="en-US" sz="1000" b="0" i="0" u="none" strike="noStrike" cap="none" dirty="0">
                        <a:solidFill>
                          <a:schemeClr val="dk1"/>
                        </a:solidFill>
                        <a:latin typeface="Dela Gothic One"/>
                        <a:ea typeface="Dela Gothic One"/>
                        <a:sym typeface="Dela Gothic One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000" b="0" i="0" u="none" strike="noStrike" cap="none" dirty="0" err="1">
                          <a:solidFill>
                            <a:schemeClr val="dk1"/>
                          </a:solidFill>
                          <a:latin typeface="Dela Gothic One"/>
                          <a:ea typeface="Dela Gothic One"/>
                          <a:sym typeface="Dela Gothic One"/>
                        </a:rPr>
                        <a:t>Cooling_bi</a:t>
                      </a:r>
                      <a:r>
                        <a:rPr kumimoji="1" lang="en-US" altLang="zh-TW" sz="1000" b="0" i="0" u="none" strike="noStrike" cap="none" dirty="0">
                          <a:solidFill>
                            <a:schemeClr val="dk1"/>
                          </a:solidFill>
                          <a:latin typeface="Dela Gothic One"/>
                          <a:ea typeface="Dela Gothic One"/>
                          <a:sym typeface="Dela Gothic One"/>
                        </a:rPr>
                        <a:t> </a:t>
                      </a:r>
                    </a:p>
                    <a:p>
                      <a:pPr algn="ctr"/>
                      <a:r>
                        <a:rPr kumimoji="1" lang="en-US" altLang="zh-TW" sz="1000" b="0" i="0" u="none" strike="noStrike" cap="none" dirty="0">
                          <a:solidFill>
                            <a:schemeClr val="dk1"/>
                          </a:solidFill>
                          <a:latin typeface="Dela Gothic One"/>
                          <a:ea typeface="Dela Gothic One"/>
                          <a:sym typeface="Dela Gothic One"/>
                        </a:rPr>
                        <a:t>(A/B :1 vs C/D :0)</a:t>
                      </a:r>
                      <a:endParaRPr kumimoji="1" lang="zh-TW" altLang="en-US" sz="1000" b="0" i="0" u="none" strike="noStrike" cap="none" dirty="0">
                        <a:solidFill>
                          <a:schemeClr val="dk1"/>
                        </a:solidFill>
                        <a:latin typeface="Dela Gothic One"/>
                        <a:ea typeface="Dela Gothic One"/>
                        <a:sym typeface="Dela Gothic One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000" b="0" i="0" u="none" strike="noStrike" cap="none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Dela Gothic One"/>
                          <a:ea typeface="Dela Gothic One"/>
                          <a:sym typeface="Dela Gothic One"/>
                        </a:rPr>
                        <a:t>0.9827</a:t>
                      </a:r>
                      <a:endParaRPr kumimoji="1" lang="zh-TW" altLang="en-US" sz="1000" b="0" i="0" u="none" strike="noStrike" cap="none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Dela Gothic One"/>
                        <a:ea typeface="Dela Gothic One"/>
                        <a:sym typeface="Dela Gothic One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1" lang="en-US" altLang="zh-TW" sz="1000" b="0" i="0" u="none" strike="noStrike" cap="none" dirty="0">
                          <a:solidFill>
                            <a:schemeClr val="dk1"/>
                          </a:solidFill>
                          <a:latin typeface="Dela Gothic One"/>
                          <a:ea typeface="Dela Gothic One"/>
                          <a:sym typeface="Dela Gothic One"/>
                        </a:rPr>
                        <a:t>2e-16</a:t>
                      </a:r>
                      <a:endParaRPr kumimoji="1" lang="zh-TW" altLang="en-US" sz="1000" b="0" i="0" u="none" strike="noStrike" cap="none" dirty="0">
                        <a:solidFill>
                          <a:schemeClr val="dk1"/>
                        </a:solidFill>
                        <a:latin typeface="Dela Gothic One"/>
                        <a:ea typeface="Dela Gothic One"/>
                        <a:sym typeface="Dela Gothic One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487554"/>
                  </a:ext>
                </a:extLst>
              </a:tr>
              <a:tr h="318404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000" b="0" i="0" u="none" strike="noStrike" cap="none" dirty="0">
                          <a:solidFill>
                            <a:schemeClr val="dk1"/>
                          </a:solidFill>
                          <a:latin typeface="Dela Gothic One"/>
                          <a:ea typeface="Dela Gothic One"/>
                          <a:sym typeface="Dela Gothic One"/>
                        </a:rPr>
                        <a:t>Random Forest</a:t>
                      </a:r>
                      <a:endParaRPr kumimoji="1" lang="zh-TW" altLang="en-US" sz="1000" b="0" i="0" u="none" strike="noStrike" cap="none" dirty="0">
                        <a:solidFill>
                          <a:schemeClr val="dk1"/>
                        </a:solidFill>
                        <a:latin typeface="Dela Gothic One"/>
                        <a:ea typeface="Dela Gothic One"/>
                        <a:sym typeface="Dela Gothic One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000" b="0" i="0" u="none" strike="noStrike" cap="none" dirty="0" err="1">
                          <a:solidFill>
                            <a:schemeClr val="dk1"/>
                          </a:solidFill>
                          <a:latin typeface="Dela Gothic One"/>
                          <a:ea typeface="Dela Gothic One"/>
                          <a:sym typeface="Dela Gothic One"/>
                        </a:rPr>
                        <a:t>Cooling_bi</a:t>
                      </a:r>
                      <a:endParaRPr kumimoji="1" lang="zh-TW" altLang="en-US" sz="1000" b="0" i="0" u="none" strike="noStrike" cap="none" dirty="0">
                        <a:solidFill>
                          <a:schemeClr val="dk1"/>
                        </a:solidFill>
                        <a:latin typeface="Dela Gothic One"/>
                        <a:ea typeface="Dela Gothic One"/>
                        <a:sym typeface="Dela Gothic One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000" b="0" i="0" u="none" strike="noStrike" cap="none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Dela Gothic One"/>
                          <a:ea typeface="Dela Gothic One"/>
                          <a:sym typeface="Dela Gothic One"/>
                        </a:rPr>
                        <a:t>0.9827</a:t>
                      </a:r>
                      <a:endParaRPr kumimoji="1" lang="zh-TW" altLang="en-US" sz="1000" b="0" i="0" u="none" strike="noStrike" cap="none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Dela Gothic One"/>
                        <a:ea typeface="Dela Gothic One"/>
                        <a:sym typeface="Dela Gothic One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1" lang="en-US" altLang="zh-TW" sz="1000" b="0" i="0" u="none" strike="noStrike" cap="none" dirty="0">
                          <a:solidFill>
                            <a:schemeClr val="dk1"/>
                          </a:solidFill>
                          <a:latin typeface="Dela Gothic One"/>
                          <a:ea typeface="Dela Gothic One"/>
                          <a:sym typeface="Dela Gothic One"/>
                        </a:rPr>
                        <a:t>2e-16</a:t>
                      </a:r>
                      <a:endParaRPr kumimoji="1" lang="zh-TW" altLang="en-US" sz="1000" b="0" i="0" u="none" strike="noStrike" cap="none" dirty="0">
                        <a:solidFill>
                          <a:schemeClr val="dk1"/>
                        </a:solidFill>
                        <a:latin typeface="Dela Gothic One"/>
                        <a:ea typeface="Dela Gothic One"/>
                        <a:sym typeface="Dela Gothic One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6400958"/>
                  </a:ext>
                </a:extLst>
              </a:tr>
              <a:tr h="318404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000" b="0" i="0" u="none" strike="noStrike" cap="none" dirty="0">
                          <a:solidFill>
                            <a:schemeClr val="dk1"/>
                          </a:solidFill>
                          <a:latin typeface="Dela Gothic One"/>
                          <a:ea typeface="Dela Gothic One"/>
                          <a:sym typeface="Dela Gothic One"/>
                        </a:rPr>
                        <a:t>Boosting</a:t>
                      </a:r>
                      <a:endParaRPr kumimoji="1" lang="zh-TW" altLang="en-US" sz="1000" b="0" i="0" u="none" strike="noStrike" cap="none" dirty="0">
                        <a:solidFill>
                          <a:schemeClr val="dk1"/>
                        </a:solidFill>
                        <a:latin typeface="Dela Gothic One"/>
                        <a:ea typeface="Dela Gothic One"/>
                        <a:sym typeface="Dela Gothic One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000" b="0" i="0" u="none" strike="noStrike" cap="none" dirty="0" err="1">
                          <a:solidFill>
                            <a:schemeClr val="dk1"/>
                          </a:solidFill>
                          <a:latin typeface="Dela Gothic One"/>
                          <a:ea typeface="Dela Gothic One"/>
                          <a:sym typeface="Dela Gothic One"/>
                        </a:rPr>
                        <a:t>Cooling_bi</a:t>
                      </a:r>
                      <a:r>
                        <a:rPr kumimoji="1" lang="en-US" altLang="zh-TW" sz="1000" b="0" i="0" u="none" strike="noStrike" cap="none" dirty="0">
                          <a:solidFill>
                            <a:schemeClr val="dk1"/>
                          </a:solidFill>
                          <a:latin typeface="Dela Gothic One"/>
                          <a:ea typeface="Dela Gothic One"/>
                          <a:sym typeface="Dela Gothic One"/>
                        </a:rPr>
                        <a:t> </a:t>
                      </a:r>
                      <a:endParaRPr kumimoji="1" lang="zh-TW" altLang="en-US" sz="1000" b="0" i="0" u="none" strike="noStrike" cap="none" dirty="0">
                        <a:solidFill>
                          <a:schemeClr val="dk1"/>
                        </a:solidFill>
                        <a:latin typeface="Dela Gothic One"/>
                        <a:ea typeface="Dela Gothic One"/>
                        <a:sym typeface="Dela Gothic One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000" b="0" i="0" u="none" strike="noStrike" cap="none" dirty="0">
                          <a:solidFill>
                            <a:schemeClr val="dk1"/>
                          </a:solidFill>
                          <a:latin typeface="Dela Gothic One"/>
                          <a:ea typeface="Dela Gothic One"/>
                          <a:sym typeface="Dela Gothic One"/>
                        </a:rPr>
                        <a:t>0.9784</a:t>
                      </a:r>
                      <a:endParaRPr kumimoji="1" lang="zh-TW" altLang="en-US" sz="1000" b="0" i="0" u="none" strike="noStrike" cap="none" dirty="0">
                        <a:solidFill>
                          <a:schemeClr val="dk1"/>
                        </a:solidFill>
                        <a:latin typeface="Dela Gothic One"/>
                        <a:ea typeface="Dela Gothic One"/>
                        <a:sym typeface="Dela Gothic One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1" lang="en-US" altLang="zh-TW" sz="1000" b="0" i="0" u="none" strike="noStrike" cap="none" dirty="0">
                          <a:solidFill>
                            <a:schemeClr val="dk1"/>
                          </a:solidFill>
                          <a:latin typeface="Dela Gothic One"/>
                          <a:ea typeface="Dela Gothic One"/>
                          <a:sym typeface="Dela Gothic One"/>
                        </a:rPr>
                        <a:t>2e-16</a:t>
                      </a:r>
                      <a:endParaRPr kumimoji="1" lang="zh-TW" altLang="en-US" sz="1000" b="0" i="0" u="none" strike="noStrike" cap="none" dirty="0">
                        <a:solidFill>
                          <a:schemeClr val="dk1"/>
                        </a:solidFill>
                        <a:latin typeface="Dela Gothic One"/>
                        <a:ea typeface="Dela Gothic One"/>
                        <a:sym typeface="Dela Gothic One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52098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614793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ED49EE8-A5D4-3243-90F5-07447550D3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212" y="366880"/>
            <a:ext cx="7704000" cy="445315"/>
          </a:xfrm>
        </p:spPr>
        <p:txBody>
          <a:bodyPr/>
          <a:lstStyle/>
          <a:p>
            <a:pPr algn="ctr"/>
            <a:r>
              <a:rPr kumimoji="1" lang="en-US" altLang="zh-TW" sz="1800" dirty="0"/>
              <a:t>3j)- Summarize the correlation of all models</a:t>
            </a:r>
            <a:endParaRPr kumimoji="1" lang="zh-TW" altLang="en-US" sz="1800" dirty="0"/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B5016BF4-9A47-FF47-931D-51BC966CCE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5642098"/>
              </p:ext>
            </p:extLst>
          </p:nvPr>
        </p:nvGraphicFramePr>
        <p:xfrm>
          <a:off x="1580605" y="1311997"/>
          <a:ext cx="5750922" cy="2962823"/>
        </p:xfrm>
        <a:graphic>
          <a:graphicData uri="http://schemas.openxmlformats.org/drawingml/2006/table">
            <a:tbl>
              <a:tblPr firstRow="1" bandRow="1">
                <a:tableStyleId>{37943531-C064-455E-AFE5-1828116D073B}</a:tableStyleId>
              </a:tblPr>
              <a:tblGrid>
                <a:gridCol w="1916974">
                  <a:extLst>
                    <a:ext uri="{9D8B030D-6E8A-4147-A177-3AD203B41FA5}">
                      <a16:colId xmlns:a16="http://schemas.microsoft.com/office/drawing/2014/main" val="3530143144"/>
                    </a:ext>
                  </a:extLst>
                </a:gridCol>
                <a:gridCol w="1916974">
                  <a:extLst>
                    <a:ext uri="{9D8B030D-6E8A-4147-A177-3AD203B41FA5}">
                      <a16:colId xmlns:a16="http://schemas.microsoft.com/office/drawing/2014/main" val="1289915436"/>
                    </a:ext>
                  </a:extLst>
                </a:gridCol>
                <a:gridCol w="1916974">
                  <a:extLst>
                    <a:ext uri="{9D8B030D-6E8A-4147-A177-3AD203B41FA5}">
                      <a16:colId xmlns:a16="http://schemas.microsoft.com/office/drawing/2014/main" val="3131431979"/>
                    </a:ext>
                  </a:extLst>
                </a:gridCol>
              </a:tblGrid>
              <a:tr h="36337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000" b="0" i="0" u="none" strike="noStrike" cap="none" dirty="0">
                          <a:solidFill>
                            <a:schemeClr val="dk1"/>
                          </a:solidFill>
                          <a:latin typeface="Dela Gothic One"/>
                          <a:ea typeface="Dela Gothic One"/>
                          <a:sym typeface="Dela Gothic One"/>
                        </a:rPr>
                        <a:t>Technique</a:t>
                      </a:r>
                      <a:endParaRPr kumimoji="1" lang="zh-TW" altLang="en-US" sz="1000" b="0" i="0" u="none" strike="noStrike" cap="none" dirty="0">
                        <a:solidFill>
                          <a:schemeClr val="dk1"/>
                        </a:solidFill>
                        <a:latin typeface="Dela Gothic One"/>
                        <a:ea typeface="Dela Gothic One"/>
                        <a:sym typeface="Dela Gothic One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000" b="0" i="0" u="none" strike="noStrike" cap="none" dirty="0">
                          <a:solidFill>
                            <a:schemeClr val="dk1"/>
                          </a:solidFill>
                          <a:latin typeface="Dela Gothic One"/>
                          <a:ea typeface="Dela Gothic One"/>
                          <a:sym typeface="Dela Gothic One"/>
                        </a:rPr>
                        <a:t>Target Variable</a:t>
                      </a:r>
                      <a:endParaRPr kumimoji="1" lang="zh-TW" altLang="en-US" sz="1000" b="0" i="0" u="none" strike="noStrike" cap="none" dirty="0">
                        <a:solidFill>
                          <a:schemeClr val="dk1"/>
                        </a:solidFill>
                        <a:latin typeface="Dela Gothic One"/>
                        <a:ea typeface="Dela Gothic One"/>
                        <a:sym typeface="Dela Gothic One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1" lang="en-US" altLang="zh-TW" sz="1000" b="0" i="0" u="none" strike="noStrike" cap="none" dirty="0">
                          <a:solidFill>
                            <a:schemeClr val="dk1"/>
                          </a:solidFill>
                          <a:latin typeface="Dela Gothic One"/>
                          <a:ea typeface="Dela Gothic One"/>
                          <a:sym typeface="Dela Gothic One"/>
                        </a:rPr>
                        <a:t>Correlation</a:t>
                      </a:r>
                      <a:endParaRPr kumimoji="1" lang="zh-TW" altLang="en-US" sz="1000" b="0" i="0" u="none" strike="noStrike" cap="none" dirty="0">
                        <a:solidFill>
                          <a:schemeClr val="dk1"/>
                        </a:solidFill>
                        <a:latin typeface="Dela Gothic One"/>
                        <a:ea typeface="Dela Gothic One"/>
                        <a:sym typeface="Dela Gothic One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8944775"/>
                  </a:ext>
                </a:extLst>
              </a:tr>
              <a:tr h="51989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000" b="0" i="0" u="none" strike="noStrike" cap="none" dirty="0">
                          <a:solidFill>
                            <a:schemeClr val="dk1"/>
                          </a:solidFill>
                          <a:latin typeface="Dela Gothic One"/>
                          <a:ea typeface="Dela Gothic One"/>
                          <a:sym typeface="Dela Gothic One"/>
                        </a:rPr>
                        <a:t>Neural Network </a:t>
                      </a:r>
                    </a:p>
                    <a:p>
                      <a:pPr algn="ctr"/>
                      <a:r>
                        <a:rPr kumimoji="1" lang="en-US" altLang="zh-TW" sz="1000" b="0" i="0" u="none" strike="noStrike" cap="none" dirty="0">
                          <a:solidFill>
                            <a:schemeClr val="dk1"/>
                          </a:solidFill>
                          <a:latin typeface="Dela Gothic One"/>
                          <a:ea typeface="Dela Gothic One"/>
                          <a:sym typeface="Dela Gothic One"/>
                        </a:rPr>
                        <a:t>Node = 1</a:t>
                      </a:r>
                      <a:endParaRPr kumimoji="1" lang="zh-TW" altLang="en-US" sz="1000" b="0" i="0" u="none" strike="noStrike" cap="none" dirty="0">
                        <a:solidFill>
                          <a:schemeClr val="dk1"/>
                        </a:solidFill>
                        <a:latin typeface="Dela Gothic One"/>
                        <a:ea typeface="Dela Gothic One"/>
                        <a:sym typeface="Dela Gothic One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000" b="0" i="0" u="none" strike="noStrike" cap="none" dirty="0" err="1">
                          <a:solidFill>
                            <a:schemeClr val="dk1"/>
                          </a:solidFill>
                          <a:latin typeface="Dela Gothic One"/>
                          <a:ea typeface="Dela Gothic One"/>
                          <a:sym typeface="Dela Gothic One"/>
                        </a:rPr>
                        <a:t>Cooling_Load</a:t>
                      </a:r>
                      <a:r>
                        <a:rPr kumimoji="1" lang="en-US" altLang="zh-TW" sz="1000" b="0" i="0" u="none" strike="noStrike" cap="none" dirty="0">
                          <a:solidFill>
                            <a:schemeClr val="dk1"/>
                          </a:solidFill>
                          <a:latin typeface="Dela Gothic One"/>
                          <a:ea typeface="Dela Gothic One"/>
                          <a:sym typeface="Dela Gothic One"/>
                        </a:rPr>
                        <a:t> </a:t>
                      </a:r>
                      <a:endParaRPr kumimoji="1" lang="zh-TW" altLang="en-US" sz="1000" b="0" i="0" u="none" strike="noStrike" cap="none" dirty="0">
                        <a:solidFill>
                          <a:schemeClr val="dk1"/>
                        </a:solidFill>
                        <a:latin typeface="Dela Gothic One"/>
                        <a:ea typeface="Dela Gothic One"/>
                        <a:sym typeface="Dela Gothic One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000" b="0" i="0" u="none" strike="noStrike" cap="none" dirty="0">
                          <a:solidFill>
                            <a:schemeClr val="dk1"/>
                          </a:solidFill>
                          <a:latin typeface="Dela Gothic One"/>
                          <a:ea typeface="Dela Gothic One"/>
                          <a:sym typeface="Dela Gothic One"/>
                        </a:rPr>
                        <a:t>0.9489</a:t>
                      </a:r>
                      <a:endParaRPr kumimoji="1" lang="zh-TW" altLang="en-US" sz="1000" b="0" i="0" u="none" strike="noStrike" cap="none" dirty="0">
                        <a:solidFill>
                          <a:schemeClr val="dk1"/>
                        </a:solidFill>
                        <a:latin typeface="Dela Gothic One"/>
                        <a:ea typeface="Dela Gothic One"/>
                        <a:sym typeface="Dela Gothic One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0929265"/>
                  </a:ext>
                </a:extLst>
              </a:tr>
              <a:tr h="51989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1" lang="en-US" altLang="zh-TW" sz="1000" b="0" i="0" u="none" strike="noStrike" cap="none" dirty="0">
                          <a:solidFill>
                            <a:schemeClr val="dk1"/>
                          </a:solidFill>
                          <a:latin typeface="Dela Gothic One"/>
                          <a:ea typeface="Dela Gothic One"/>
                          <a:sym typeface="Dela Gothic One"/>
                        </a:rPr>
                        <a:t>Neural Network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1" lang="en-US" altLang="zh-TW" sz="1000" b="0" i="0" u="none" strike="noStrike" cap="none" dirty="0">
                          <a:solidFill>
                            <a:schemeClr val="dk1"/>
                          </a:solidFill>
                          <a:latin typeface="Dela Gothic One"/>
                          <a:ea typeface="Dela Gothic One"/>
                          <a:sym typeface="Dela Gothic One"/>
                        </a:rPr>
                        <a:t>Nodes =2</a:t>
                      </a:r>
                      <a:endParaRPr kumimoji="1" lang="zh-TW" altLang="en-US" sz="1000" b="0" i="0" u="none" strike="noStrike" cap="none" dirty="0">
                        <a:solidFill>
                          <a:schemeClr val="dk1"/>
                        </a:solidFill>
                        <a:latin typeface="Dela Gothic One"/>
                        <a:ea typeface="Dela Gothic One"/>
                        <a:sym typeface="Dela Gothic One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000" b="0" i="0" u="none" strike="noStrike" cap="none" dirty="0" err="1">
                          <a:solidFill>
                            <a:schemeClr val="dk1"/>
                          </a:solidFill>
                          <a:latin typeface="Dela Gothic One"/>
                          <a:ea typeface="Dela Gothic One"/>
                          <a:sym typeface="Dela Gothic One"/>
                        </a:rPr>
                        <a:t>Cooling_Load</a:t>
                      </a:r>
                      <a:r>
                        <a:rPr kumimoji="1" lang="en-US" altLang="zh-TW" sz="1000" b="0" i="0" u="none" strike="noStrike" cap="none" dirty="0">
                          <a:solidFill>
                            <a:schemeClr val="dk1"/>
                          </a:solidFill>
                          <a:latin typeface="Dela Gothic One"/>
                          <a:ea typeface="Dela Gothic One"/>
                          <a:sym typeface="Dela Gothic One"/>
                        </a:rPr>
                        <a:t> </a:t>
                      </a:r>
                      <a:endParaRPr kumimoji="1" lang="zh-TW" altLang="en-US" sz="1000" b="0" i="0" u="none" strike="noStrike" cap="none" dirty="0">
                        <a:solidFill>
                          <a:schemeClr val="dk1"/>
                        </a:solidFill>
                        <a:latin typeface="Dela Gothic One"/>
                        <a:ea typeface="Dela Gothic One"/>
                        <a:sym typeface="Dela Gothic One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000" b="0" i="0" u="none" strike="noStrike" cap="none" dirty="0">
                          <a:solidFill>
                            <a:schemeClr val="dk1"/>
                          </a:solidFill>
                          <a:latin typeface="Dela Gothic One"/>
                          <a:ea typeface="Dela Gothic One"/>
                          <a:sym typeface="Dela Gothic One"/>
                        </a:rPr>
                        <a:t>0.9499</a:t>
                      </a:r>
                      <a:endParaRPr kumimoji="1" lang="zh-TW" altLang="en-US" sz="1000" b="0" i="0" u="none" strike="noStrike" cap="none" dirty="0">
                        <a:solidFill>
                          <a:schemeClr val="dk1"/>
                        </a:solidFill>
                        <a:latin typeface="Dela Gothic One"/>
                        <a:ea typeface="Dela Gothic One"/>
                        <a:sym typeface="Dela Gothic One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0906905"/>
                  </a:ext>
                </a:extLst>
              </a:tr>
              <a:tr h="51989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1" lang="en-US" altLang="zh-TW" sz="1000" b="0" i="0" u="none" strike="noStrike" cap="none" dirty="0">
                          <a:solidFill>
                            <a:schemeClr val="dk1"/>
                          </a:solidFill>
                          <a:latin typeface="Dela Gothic One"/>
                          <a:ea typeface="Dela Gothic One"/>
                          <a:sym typeface="Dela Gothic One"/>
                        </a:rPr>
                        <a:t>Neural Network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1" lang="en-US" altLang="zh-TW" sz="1000" b="0" i="0" u="none" strike="noStrike" cap="none" dirty="0">
                          <a:solidFill>
                            <a:schemeClr val="dk1"/>
                          </a:solidFill>
                          <a:latin typeface="Dela Gothic One"/>
                          <a:ea typeface="Dela Gothic One"/>
                          <a:sym typeface="Dela Gothic One"/>
                        </a:rPr>
                        <a:t>Nodes =  3</a:t>
                      </a:r>
                      <a:endParaRPr kumimoji="1" lang="zh-TW" altLang="en-US" sz="1000" b="0" i="0" u="none" strike="noStrike" cap="none" dirty="0">
                        <a:solidFill>
                          <a:schemeClr val="dk1"/>
                        </a:solidFill>
                        <a:latin typeface="Dela Gothic One"/>
                        <a:ea typeface="Dela Gothic One"/>
                        <a:sym typeface="Dela Gothic One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000" b="0" i="0" u="none" strike="noStrike" cap="none" dirty="0" err="1">
                          <a:solidFill>
                            <a:schemeClr val="dk1"/>
                          </a:solidFill>
                          <a:latin typeface="Dela Gothic One"/>
                          <a:ea typeface="Dela Gothic One"/>
                          <a:sym typeface="Dela Gothic One"/>
                        </a:rPr>
                        <a:t>Cooling_Load</a:t>
                      </a:r>
                      <a:r>
                        <a:rPr kumimoji="1" lang="en-US" altLang="zh-TW" sz="1000" b="0" i="0" u="none" strike="noStrike" cap="none" dirty="0">
                          <a:solidFill>
                            <a:schemeClr val="dk1"/>
                          </a:solidFill>
                          <a:latin typeface="Dela Gothic One"/>
                          <a:ea typeface="Dela Gothic One"/>
                          <a:sym typeface="Dela Gothic One"/>
                        </a:rPr>
                        <a:t> </a:t>
                      </a:r>
                      <a:endParaRPr kumimoji="1" lang="zh-TW" altLang="en-US" sz="1000" b="0" i="0" u="none" strike="noStrike" cap="none" dirty="0">
                        <a:solidFill>
                          <a:schemeClr val="dk1"/>
                        </a:solidFill>
                        <a:latin typeface="Dela Gothic One"/>
                        <a:ea typeface="Dela Gothic One"/>
                        <a:sym typeface="Dela Gothic One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000" b="0" i="0" u="none" strike="noStrike" cap="none" dirty="0">
                          <a:solidFill>
                            <a:schemeClr val="dk1"/>
                          </a:solidFill>
                          <a:latin typeface="Dela Gothic One"/>
                          <a:ea typeface="Dela Gothic One"/>
                          <a:sym typeface="Dela Gothic One"/>
                        </a:rPr>
                        <a:t>0.9774</a:t>
                      </a:r>
                      <a:endParaRPr kumimoji="1" lang="zh-TW" altLang="en-US" sz="1000" b="0" i="0" u="none" strike="noStrike" cap="none" dirty="0">
                        <a:solidFill>
                          <a:schemeClr val="dk1"/>
                        </a:solidFill>
                        <a:latin typeface="Dela Gothic One"/>
                        <a:ea typeface="Dela Gothic One"/>
                        <a:sym typeface="Dela Gothic One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5893353"/>
                  </a:ext>
                </a:extLst>
              </a:tr>
              <a:tr h="51989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1" lang="en-US" altLang="zh-TW" sz="1000" b="0" i="0" u="none" strike="noStrike" cap="none" dirty="0">
                          <a:solidFill>
                            <a:schemeClr val="dk1"/>
                          </a:solidFill>
                          <a:latin typeface="Dela Gothic One"/>
                          <a:ea typeface="Dela Gothic One"/>
                          <a:sym typeface="Dela Gothic One"/>
                        </a:rPr>
                        <a:t>Neural Network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1" lang="en-US" altLang="zh-TW" sz="1000" b="0" i="0" u="none" strike="noStrike" cap="none" dirty="0">
                          <a:solidFill>
                            <a:schemeClr val="dk1"/>
                          </a:solidFill>
                          <a:latin typeface="Dela Gothic One"/>
                          <a:ea typeface="Dela Gothic One"/>
                          <a:sym typeface="Dela Gothic One"/>
                        </a:rPr>
                        <a:t>Nodes = 4</a:t>
                      </a:r>
                      <a:endParaRPr kumimoji="1" lang="zh-TW" altLang="en-US" sz="1000" b="0" i="0" u="none" strike="noStrike" cap="none" dirty="0">
                        <a:solidFill>
                          <a:schemeClr val="dk1"/>
                        </a:solidFill>
                        <a:latin typeface="Dela Gothic One"/>
                        <a:ea typeface="Dela Gothic One"/>
                        <a:sym typeface="Dela Gothic One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000" b="0" i="0" u="none" strike="noStrike" cap="none" dirty="0" err="1">
                          <a:solidFill>
                            <a:schemeClr val="dk1"/>
                          </a:solidFill>
                          <a:latin typeface="Dela Gothic One"/>
                          <a:ea typeface="Dela Gothic One"/>
                          <a:sym typeface="Dela Gothic One"/>
                        </a:rPr>
                        <a:t>Cooling_Load</a:t>
                      </a:r>
                      <a:r>
                        <a:rPr kumimoji="1" lang="en-US" altLang="zh-TW" sz="1000" b="0" i="0" u="none" strike="noStrike" cap="none" dirty="0">
                          <a:solidFill>
                            <a:schemeClr val="dk1"/>
                          </a:solidFill>
                          <a:latin typeface="Dela Gothic One"/>
                          <a:ea typeface="Dela Gothic One"/>
                          <a:sym typeface="Dela Gothic One"/>
                        </a:rPr>
                        <a:t> </a:t>
                      </a:r>
                      <a:endParaRPr kumimoji="1" lang="zh-TW" altLang="en-US" sz="1000" b="0" i="0" u="none" strike="noStrike" cap="none" dirty="0">
                        <a:solidFill>
                          <a:schemeClr val="dk1"/>
                        </a:solidFill>
                        <a:latin typeface="Dela Gothic One"/>
                        <a:ea typeface="Dela Gothic One"/>
                        <a:sym typeface="Dela Gothic One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000" b="0" i="0" u="none" strike="noStrike" cap="none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Dela Gothic One"/>
                          <a:ea typeface="Dela Gothic One"/>
                          <a:sym typeface="Dela Gothic One"/>
                        </a:rPr>
                        <a:t>0.9854</a:t>
                      </a:r>
                      <a:endParaRPr kumimoji="1" lang="zh-TW" altLang="en-US" sz="1000" b="0" i="0" u="none" strike="noStrike" cap="none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Dela Gothic One"/>
                        <a:ea typeface="Dela Gothic One"/>
                        <a:sym typeface="Dela Gothic One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9444952"/>
                  </a:ext>
                </a:extLst>
              </a:tr>
              <a:tr h="51989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1" lang="en-US" altLang="zh-TW" sz="1000" b="0" i="0" u="none" strike="noStrike" cap="none" dirty="0">
                          <a:solidFill>
                            <a:schemeClr val="dk1"/>
                          </a:solidFill>
                          <a:latin typeface="Dela Gothic One"/>
                          <a:ea typeface="Dela Gothic One"/>
                          <a:sym typeface="Dela Gothic One"/>
                        </a:rPr>
                        <a:t>Neural Network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1" lang="en-US" altLang="zh-TW" sz="1000" b="0" i="0" u="none" strike="noStrike" cap="none" dirty="0">
                          <a:solidFill>
                            <a:schemeClr val="dk1"/>
                          </a:solidFill>
                          <a:latin typeface="Dela Gothic One"/>
                          <a:ea typeface="Dela Gothic One"/>
                          <a:sym typeface="Dela Gothic One"/>
                        </a:rPr>
                        <a:t>Nodes =  5</a:t>
                      </a:r>
                      <a:endParaRPr kumimoji="1" lang="zh-TW" altLang="en-US" sz="1000" b="0" i="0" u="none" strike="noStrike" cap="none" dirty="0">
                        <a:solidFill>
                          <a:schemeClr val="dk1"/>
                        </a:solidFill>
                        <a:latin typeface="Dela Gothic One"/>
                        <a:ea typeface="Dela Gothic One"/>
                        <a:sym typeface="Dela Gothic One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000" b="0" i="0" u="none" strike="noStrike" cap="none" dirty="0" err="1">
                          <a:solidFill>
                            <a:schemeClr val="dk1"/>
                          </a:solidFill>
                          <a:latin typeface="Dela Gothic One"/>
                          <a:ea typeface="Dela Gothic One"/>
                          <a:sym typeface="Dela Gothic One"/>
                        </a:rPr>
                        <a:t>Cooling_Load</a:t>
                      </a:r>
                      <a:r>
                        <a:rPr kumimoji="1" lang="en-US" altLang="zh-TW" sz="1000" b="0" i="0" u="none" strike="noStrike" cap="none" dirty="0">
                          <a:solidFill>
                            <a:schemeClr val="dk1"/>
                          </a:solidFill>
                          <a:latin typeface="Dela Gothic One"/>
                          <a:ea typeface="Dela Gothic One"/>
                          <a:sym typeface="Dela Gothic One"/>
                        </a:rPr>
                        <a:t> </a:t>
                      </a:r>
                      <a:endParaRPr kumimoji="1" lang="zh-TW" altLang="en-US" sz="1000" b="0" i="0" u="none" strike="noStrike" cap="none" dirty="0">
                        <a:solidFill>
                          <a:schemeClr val="dk1"/>
                        </a:solidFill>
                        <a:latin typeface="Dela Gothic One"/>
                        <a:ea typeface="Dela Gothic One"/>
                        <a:sym typeface="Dela Gothic One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000" b="0" i="0" u="none" strike="noStrike" cap="none" dirty="0">
                          <a:solidFill>
                            <a:schemeClr val="dk1"/>
                          </a:solidFill>
                          <a:latin typeface="Dela Gothic One"/>
                          <a:ea typeface="Dela Gothic One"/>
                          <a:sym typeface="Dela Gothic One"/>
                        </a:rPr>
                        <a:t>0.9812</a:t>
                      </a:r>
                      <a:endParaRPr kumimoji="1" lang="zh-TW" altLang="en-US" sz="1000" b="0" i="0" u="none" strike="noStrike" cap="none" dirty="0">
                        <a:solidFill>
                          <a:schemeClr val="dk1"/>
                        </a:solidFill>
                        <a:latin typeface="Dela Gothic One"/>
                        <a:ea typeface="Dela Gothic One"/>
                        <a:sym typeface="Dela Gothic One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54569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735402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ED49EE8-A5D4-3243-90F5-07447550D3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212" y="366880"/>
            <a:ext cx="7704000" cy="445315"/>
          </a:xfrm>
        </p:spPr>
        <p:txBody>
          <a:bodyPr/>
          <a:lstStyle/>
          <a:p>
            <a:pPr algn="ctr"/>
            <a:r>
              <a:rPr kumimoji="1" lang="en-US" altLang="zh-TW" sz="1800" dirty="0"/>
              <a:t>4)- List of Lessons Learned</a:t>
            </a:r>
            <a:endParaRPr kumimoji="1" lang="zh-TW" altLang="en-US" sz="1800" dirty="0"/>
          </a:p>
        </p:txBody>
      </p:sp>
      <p:sp>
        <p:nvSpPr>
          <p:cNvPr id="3" name="Google Shape;338;p27">
            <a:extLst>
              <a:ext uri="{FF2B5EF4-FFF2-40B4-BE49-F238E27FC236}">
                <a16:creationId xmlns:a16="http://schemas.microsoft.com/office/drawing/2014/main" id="{40D73C35-5510-1744-A5E0-EED9929B4CC5}"/>
              </a:ext>
            </a:extLst>
          </p:cNvPr>
          <p:cNvSpPr txBox="1">
            <a:spLocks/>
          </p:cNvSpPr>
          <p:nvPr/>
        </p:nvSpPr>
        <p:spPr>
          <a:xfrm>
            <a:off x="1236805" y="1060396"/>
            <a:ext cx="2858786" cy="374924"/>
          </a:xfrm>
          <a:prstGeom prst="rect">
            <a:avLst/>
          </a:prstGeom>
          <a:solidFill>
            <a:schemeClr val="bg2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kumimoji="1" lang="en-US" sz="1100" dirty="0">
                <a:solidFill>
                  <a:schemeClr val="tx1"/>
                </a:solidFill>
                <a:latin typeface="Dela Gothic One"/>
                <a:ea typeface="Dela Gothic One"/>
                <a:sym typeface="Dela Gothic One"/>
              </a:rPr>
              <a:t>a)- What technique worked best?</a:t>
            </a:r>
          </a:p>
        </p:txBody>
      </p:sp>
      <p:sp>
        <p:nvSpPr>
          <p:cNvPr id="4" name="Google Shape;338;p27">
            <a:extLst>
              <a:ext uri="{FF2B5EF4-FFF2-40B4-BE49-F238E27FC236}">
                <a16:creationId xmlns:a16="http://schemas.microsoft.com/office/drawing/2014/main" id="{C1B8DEF4-E335-F946-A4B5-0B67E02D9C1E}"/>
              </a:ext>
            </a:extLst>
          </p:cNvPr>
          <p:cNvSpPr txBox="1">
            <a:spLocks/>
          </p:cNvSpPr>
          <p:nvPr/>
        </p:nvSpPr>
        <p:spPr>
          <a:xfrm>
            <a:off x="1236804" y="1558577"/>
            <a:ext cx="6024607" cy="374924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kumimoji="1" lang="en-US" sz="1100" dirty="0">
              <a:solidFill>
                <a:schemeClr val="tx1"/>
              </a:solidFill>
              <a:latin typeface="Dela Gothic One"/>
              <a:ea typeface="Dela Gothic One"/>
              <a:sym typeface="Dela Gothic One"/>
            </a:endParaRP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B4E4811D-69AB-2447-A569-B47DD4F074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468911"/>
              </p:ext>
            </p:extLst>
          </p:nvPr>
        </p:nvGraphicFramePr>
        <p:xfrm>
          <a:off x="1943101" y="1677467"/>
          <a:ext cx="4304979" cy="1008469"/>
        </p:xfrm>
        <a:graphic>
          <a:graphicData uri="http://schemas.openxmlformats.org/drawingml/2006/table">
            <a:tbl>
              <a:tblPr firstRow="1" bandRow="1">
                <a:tableStyleId>{37943531-C064-455E-AFE5-1828116D073B}</a:tableStyleId>
              </a:tblPr>
              <a:tblGrid>
                <a:gridCol w="1434993">
                  <a:extLst>
                    <a:ext uri="{9D8B030D-6E8A-4147-A177-3AD203B41FA5}">
                      <a16:colId xmlns:a16="http://schemas.microsoft.com/office/drawing/2014/main" val="1077507214"/>
                    </a:ext>
                  </a:extLst>
                </a:gridCol>
                <a:gridCol w="1434993">
                  <a:extLst>
                    <a:ext uri="{9D8B030D-6E8A-4147-A177-3AD203B41FA5}">
                      <a16:colId xmlns:a16="http://schemas.microsoft.com/office/drawing/2014/main" val="825658631"/>
                    </a:ext>
                  </a:extLst>
                </a:gridCol>
                <a:gridCol w="1434993">
                  <a:extLst>
                    <a:ext uri="{9D8B030D-6E8A-4147-A177-3AD203B41FA5}">
                      <a16:colId xmlns:a16="http://schemas.microsoft.com/office/drawing/2014/main" val="3611655334"/>
                    </a:ext>
                  </a:extLst>
                </a:gridCol>
              </a:tblGrid>
              <a:tr h="276949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000" b="0" i="0" u="none" strike="noStrike" cap="none" dirty="0">
                          <a:solidFill>
                            <a:schemeClr val="dk1"/>
                          </a:solidFill>
                          <a:latin typeface="Dela Gothic One"/>
                          <a:ea typeface="Dela Gothic One"/>
                          <a:sym typeface="Dela Gothic One"/>
                        </a:rPr>
                        <a:t>Technique</a:t>
                      </a:r>
                      <a:endParaRPr kumimoji="1" lang="zh-TW" altLang="en-US" sz="1000" b="0" i="0" u="none" strike="noStrike" cap="none" dirty="0">
                        <a:solidFill>
                          <a:schemeClr val="dk1"/>
                        </a:solidFill>
                        <a:latin typeface="Dela Gothic One"/>
                        <a:ea typeface="Dela Gothic One"/>
                        <a:sym typeface="Dela Gothic One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1" lang="en-US" altLang="zh-TW" sz="1000" b="0" i="0" u="none" strike="noStrike" cap="none" dirty="0">
                          <a:solidFill>
                            <a:schemeClr val="dk1"/>
                          </a:solidFill>
                          <a:latin typeface="Dela Gothic One"/>
                          <a:ea typeface="Dela Gothic One"/>
                          <a:sym typeface="Dela Gothic One"/>
                        </a:rPr>
                        <a:t>Accuracy</a:t>
                      </a:r>
                      <a:endParaRPr kumimoji="1" lang="zh-TW" altLang="en-US" sz="1000" b="0" i="0" u="none" strike="noStrike" cap="none" dirty="0">
                        <a:solidFill>
                          <a:schemeClr val="dk1"/>
                        </a:solidFill>
                        <a:latin typeface="Dela Gothic One"/>
                        <a:ea typeface="Dela Gothic One"/>
                        <a:sym typeface="Dela Gothic One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1" lang="en-US" altLang="zh-TW" sz="1000" b="0" i="0" u="none" strike="noStrike" cap="none" dirty="0">
                          <a:solidFill>
                            <a:schemeClr val="dk1"/>
                          </a:solidFill>
                          <a:latin typeface="Dela Gothic One"/>
                          <a:ea typeface="Dela Gothic One"/>
                          <a:sym typeface="Dela Gothic One"/>
                        </a:rPr>
                        <a:t>P-value</a:t>
                      </a:r>
                      <a:endParaRPr kumimoji="1" lang="zh-TW" altLang="en-US" sz="1000" b="0" i="0" u="none" strike="noStrike" cap="none" dirty="0">
                        <a:solidFill>
                          <a:schemeClr val="dk1"/>
                        </a:solidFill>
                        <a:latin typeface="Dela Gothic One"/>
                        <a:ea typeface="Dela Gothic One"/>
                        <a:sym typeface="Dela Gothic One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9960120"/>
                  </a:ext>
                </a:extLst>
              </a:tr>
              <a:tr h="23472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000" b="0" i="0" u="none" strike="noStrike" cap="none" dirty="0">
                          <a:solidFill>
                            <a:schemeClr val="dk1"/>
                          </a:solidFill>
                          <a:latin typeface="Dela Gothic One"/>
                          <a:ea typeface="Dela Gothic One"/>
                          <a:sym typeface="Dela Gothic One"/>
                        </a:rPr>
                        <a:t>Perceptron</a:t>
                      </a:r>
                      <a:endParaRPr kumimoji="1" lang="zh-TW" altLang="en-US" sz="1000" b="0" i="0" u="none" strike="noStrike" cap="none" dirty="0">
                        <a:solidFill>
                          <a:schemeClr val="dk1"/>
                        </a:solidFill>
                        <a:latin typeface="Dela Gothic One"/>
                        <a:ea typeface="Dela Gothic One"/>
                        <a:sym typeface="Dela Gothic One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000" b="0" i="0" u="none" strike="noStrike" cap="none" dirty="0">
                          <a:solidFill>
                            <a:schemeClr val="dk1"/>
                          </a:solidFill>
                          <a:latin typeface="Dela Gothic One"/>
                          <a:ea typeface="Dela Gothic One"/>
                          <a:sym typeface="Dela Gothic One"/>
                        </a:rPr>
                        <a:t>0.9827</a:t>
                      </a:r>
                      <a:endParaRPr kumimoji="1" lang="zh-TW" altLang="en-US" sz="1000" b="0" i="0" u="none" strike="noStrike" cap="none" dirty="0">
                        <a:solidFill>
                          <a:schemeClr val="dk1"/>
                        </a:solidFill>
                        <a:latin typeface="Dela Gothic One"/>
                        <a:ea typeface="Dela Gothic One"/>
                        <a:sym typeface="Dela Gothic One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000" b="0" i="0" u="none" strike="noStrike" cap="none" dirty="0">
                          <a:solidFill>
                            <a:schemeClr val="dk1"/>
                          </a:solidFill>
                          <a:latin typeface="Dela Gothic One"/>
                          <a:ea typeface="Dela Gothic One"/>
                          <a:sym typeface="Dela Gothic One"/>
                        </a:rPr>
                        <a:t>2e-16</a:t>
                      </a:r>
                      <a:endParaRPr kumimoji="1" lang="zh-TW" altLang="en-US" sz="1000" b="0" i="0" u="none" strike="noStrike" cap="none" dirty="0">
                        <a:solidFill>
                          <a:schemeClr val="dk1"/>
                        </a:solidFill>
                        <a:latin typeface="Dela Gothic One"/>
                        <a:ea typeface="Dela Gothic One"/>
                        <a:sym typeface="Dela Gothic One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1271306"/>
                  </a:ext>
                </a:extLst>
              </a:tr>
              <a:tr h="23472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000" b="0" i="0" u="none" strike="noStrike" cap="none" dirty="0">
                          <a:solidFill>
                            <a:schemeClr val="dk1"/>
                          </a:solidFill>
                          <a:latin typeface="Dela Gothic One"/>
                          <a:ea typeface="Dela Gothic One"/>
                          <a:sym typeface="Dela Gothic One"/>
                        </a:rPr>
                        <a:t>Decision Tree</a:t>
                      </a:r>
                      <a:endParaRPr kumimoji="1" lang="zh-TW" altLang="en-US" sz="1000" b="0" i="0" u="none" strike="noStrike" cap="none" dirty="0">
                        <a:solidFill>
                          <a:schemeClr val="dk1"/>
                        </a:solidFill>
                        <a:latin typeface="Dela Gothic One"/>
                        <a:ea typeface="Dela Gothic One"/>
                        <a:sym typeface="Dela Gothic One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000" b="0" i="0" u="none" strike="noStrike" cap="none" dirty="0">
                          <a:solidFill>
                            <a:schemeClr val="dk1"/>
                          </a:solidFill>
                          <a:latin typeface="Dela Gothic One"/>
                          <a:ea typeface="Dela Gothic One"/>
                          <a:sym typeface="Dela Gothic One"/>
                        </a:rPr>
                        <a:t>0.9827</a:t>
                      </a:r>
                      <a:endParaRPr kumimoji="1" lang="zh-TW" altLang="en-US" sz="1000" b="0" i="0" u="none" strike="noStrike" cap="none" dirty="0">
                        <a:solidFill>
                          <a:schemeClr val="dk1"/>
                        </a:solidFill>
                        <a:latin typeface="Dela Gothic One"/>
                        <a:ea typeface="Dela Gothic One"/>
                        <a:sym typeface="Dela Gothic One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1" lang="en-US" altLang="zh-TW" sz="1000" b="0" i="0" u="none" strike="noStrike" cap="none" dirty="0">
                          <a:solidFill>
                            <a:schemeClr val="dk1"/>
                          </a:solidFill>
                          <a:latin typeface="Dela Gothic One"/>
                          <a:ea typeface="Dela Gothic One"/>
                          <a:sym typeface="Dela Gothic One"/>
                        </a:rPr>
                        <a:t>2e-16</a:t>
                      </a:r>
                      <a:endParaRPr kumimoji="1" lang="zh-TW" altLang="en-US" sz="1000" b="0" i="0" u="none" strike="noStrike" cap="none" dirty="0">
                        <a:solidFill>
                          <a:schemeClr val="dk1"/>
                        </a:solidFill>
                        <a:latin typeface="Dela Gothic One"/>
                        <a:ea typeface="Dela Gothic One"/>
                        <a:sym typeface="Dela Gothic One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7413436"/>
                  </a:ext>
                </a:extLst>
              </a:tr>
              <a:tr h="232766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000" b="0" i="0" u="none" strike="noStrike" cap="none" dirty="0">
                          <a:solidFill>
                            <a:schemeClr val="dk1"/>
                          </a:solidFill>
                          <a:latin typeface="Dela Gothic One"/>
                          <a:ea typeface="Dela Gothic One"/>
                          <a:sym typeface="Dela Gothic One"/>
                        </a:rPr>
                        <a:t>Random Forest</a:t>
                      </a:r>
                      <a:endParaRPr kumimoji="1" lang="zh-TW" altLang="en-US" sz="1000" b="0" i="0" u="none" strike="noStrike" cap="none" dirty="0">
                        <a:solidFill>
                          <a:schemeClr val="dk1"/>
                        </a:solidFill>
                        <a:latin typeface="Dela Gothic One"/>
                        <a:ea typeface="Dela Gothic One"/>
                        <a:sym typeface="Dela Gothic One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000" b="0" i="0" u="none" strike="noStrike" cap="none" dirty="0">
                          <a:solidFill>
                            <a:schemeClr val="dk1"/>
                          </a:solidFill>
                          <a:latin typeface="Dela Gothic One"/>
                          <a:ea typeface="Dela Gothic One"/>
                          <a:sym typeface="Dela Gothic One"/>
                        </a:rPr>
                        <a:t>0.9827</a:t>
                      </a:r>
                      <a:endParaRPr kumimoji="1" lang="zh-TW" altLang="en-US" sz="1000" b="0" i="0" u="none" strike="noStrike" cap="none" dirty="0">
                        <a:solidFill>
                          <a:schemeClr val="dk1"/>
                        </a:solidFill>
                        <a:latin typeface="Dela Gothic One"/>
                        <a:ea typeface="Dela Gothic One"/>
                        <a:sym typeface="Dela Gothic One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1" lang="en-US" altLang="zh-TW" sz="1000" b="0" i="0" u="none" strike="noStrike" cap="none" dirty="0">
                          <a:solidFill>
                            <a:schemeClr val="dk1"/>
                          </a:solidFill>
                          <a:latin typeface="Dela Gothic One"/>
                          <a:ea typeface="Dela Gothic One"/>
                          <a:sym typeface="Dela Gothic One"/>
                        </a:rPr>
                        <a:t>2e-16</a:t>
                      </a:r>
                      <a:endParaRPr kumimoji="1" lang="zh-TW" altLang="en-US" sz="1000" b="0" i="0" u="none" strike="noStrike" cap="none" dirty="0">
                        <a:solidFill>
                          <a:schemeClr val="dk1"/>
                        </a:solidFill>
                        <a:latin typeface="Dela Gothic One"/>
                        <a:ea typeface="Dela Gothic One"/>
                        <a:sym typeface="Dela Gothic One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9100042"/>
                  </a:ext>
                </a:extLst>
              </a:tr>
            </a:tbl>
          </a:graphicData>
        </a:graphic>
      </p:graphicFrame>
      <p:graphicFrame>
        <p:nvGraphicFramePr>
          <p:cNvPr id="6" name="表格 2">
            <a:extLst>
              <a:ext uri="{FF2B5EF4-FFF2-40B4-BE49-F238E27FC236}">
                <a16:creationId xmlns:a16="http://schemas.microsoft.com/office/drawing/2014/main" id="{106604F9-0955-4EE2-A7A4-7A9C7DFCC1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4019645"/>
              </p:ext>
            </p:extLst>
          </p:nvPr>
        </p:nvGraphicFramePr>
        <p:xfrm>
          <a:off x="1943102" y="3134090"/>
          <a:ext cx="4390323" cy="640080"/>
        </p:xfrm>
        <a:graphic>
          <a:graphicData uri="http://schemas.openxmlformats.org/drawingml/2006/table">
            <a:tbl>
              <a:tblPr firstRow="1" bandRow="1">
                <a:tableStyleId>{37943531-C064-455E-AFE5-1828116D073B}</a:tableStyleId>
              </a:tblPr>
              <a:tblGrid>
                <a:gridCol w="1463441">
                  <a:extLst>
                    <a:ext uri="{9D8B030D-6E8A-4147-A177-3AD203B41FA5}">
                      <a16:colId xmlns:a16="http://schemas.microsoft.com/office/drawing/2014/main" val="3530143144"/>
                    </a:ext>
                  </a:extLst>
                </a:gridCol>
                <a:gridCol w="1463441">
                  <a:extLst>
                    <a:ext uri="{9D8B030D-6E8A-4147-A177-3AD203B41FA5}">
                      <a16:colId xmlns:a16="http://schemas.microsoft.com/office/drawing/2014/main" val="1289915436"/>
                    </a:ext>
                  </a:extLst>
                </a:gridCol>
                <a:gridCol w="1463441">
                  <a:extLst>
                    <a:ext uri="{9D8B030D-6E8A-4147-A177-3AD203B41FA5}">
                      <a16:colId xmlns:a16="http://schemas.microsoft.com/office/drawing/2014/main" val="3131431979"/>
                    </a:ext>
                  </a:extLst>
                </a:gridCol>
              </a:tblGrid>
              <a:tr h="20493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000" b="0" i="0" u="none" strike="noStrike" cap="none" dirty="0">
                          <a:solidFill>
                            <a:schemeClr val="dk1"/>
                          </a:solidFill>
                          <a:latin typeface="Dela Gothic One"/>
                          <a:ea typeface="Dela Gothic One"/>
                          <a:sym typeface="Dela Gothic One"/>
                        </a:rPr>
                        <a:t>Technique</a:t>
                      </a:r>
                      <a:endParaRPr kumimoji="1" lang="zh-TW" altLang="en-US" sz="1000" b="0" i="0" u="none" strike="noStrike" cap="none" dirty="0">
                        <a:solidFill>
                          <a:schemeClr val="dk1"/>
                        </a:solidFill>
                        <a:latin typeface="Dela Gothic One"/>
                        <a:ea typeface="Dela Gothic One"/>
                        <a:sym typeface="Dela Gothic One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000" b="0" i="0" u="none" strike="noStrike" cap="none" dirty="0">
                          <a:solidFill>
                            <a:schemeClr val="dk1"/>
                          </a:solidFill>
                          <a:latin typeface="Dela Gothic One"/>
                          <a:ea typeface="Dela Gothic One"/>
                          <a:sym typeface="Dela Gothic One"/>
                        </a:rPr>
                        <a:t>Target Variable</a:t>
                      </a:r>
                      <a:endParaRPr kumimoji="1" lang="zh-TW" altLang="en-US" sz="1000" b="0" i="0" u="none" strike="noStrike" cap="none" dirty="0">
                        <a:solidFill>
                          <a:schemeClr val="dk1"/>
                        </a:solidFill>
                        <a:latin typeface="Dela Gothic One"/>
                        <a:ea typeface="Dela Gothic One"/>
                        <a:sym typeface="Dela Gothic One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1" lang="en-US" altLang="zh-TW" sz="1000" b="0" i="0" u="none" strike="noStrike" cap="none" dirty="0">
                          <a:solidFill>
                            <a:schemeClr val="dk1"/>
                          </a:solidFill>
                          <a:latin typeface="Dela Gothic One"/>
                          <a:ea typeface="Dela Gothic One"/>
                          <a:sym typeface="Dela Gothic One"/>
                        </a:rPr>
                        <a:t>Correlation</a:t>
                      </a:r>
                      <a:endParaRPr kumimoji="1" lang="zh-TW" altLang="en-US" sz="1000" b="0" i="0" u="none" strike="noStrike" cap="none" dirty="0">
                        <a:solidFill>
                          <a:schemeClr val="dk1"/>
                        </a:solidFill>
                        <a:latin typeface="Dela Gothic One"/>
                        <a:ea typeface="Dela Gothic One"/>
                        <a:sym typeface="Dela Gothic One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8944775"/>
                  </a:ext>
                </a:extLst>
              </a:tr>
              <a:tr h="3330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1" lang="en-US" altLang="zh-TW" sz="1000" b="0" i="0" u="none" strike="noStrike" cap="none" dirty="0">
                          <a:solidFill>
                            <a:schemeClr val="dk1"/>
                          </a:solidFill>
                          <a:latin typeface="Dela Gothic One"/>
                          <a:ea typeface="Dela Gothic One"/>
                          <a:sym typeface="Dela Gothic One"/>
                        </a:rPr>
                        <a:t>Neural Network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1" lang="en-US" altLang="zh-TW" sz="1000" b="0" i="0" u="none" strike="noStrike" cap="none" dirty="0">
                          <a:solidFill>
                            <a:schemeClr val="dk1"/>
                          </a:solidFill>
                          <a:latin typeface="Dela Gothic One"/>
                          <a:ea typeface="Dela Gothic One"/>
                          <a:sym typeface="Dela Gothic One"/>
                        </a:rPr>
                        <a:t>Nodes = 4</a:t>
                      </a:r>
                      <a:endParaRPr kumimoji="1" lang="zh-TW" altLang="en-US" sz="1000" b="0" i="0" u="none" strike="noStrike" cap="none" dirty="0">
                        <a:solidFill>
                          <a:schemeClr val="dk1"/>
                        </a:solidFill>
                        <a:latin typeface="Dela Gothic One"/>
                        <a:ea typeface="Dela Gothic One"/>
                        <a:sym typeface="Dela Gothic One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000" b="0" i="0" u="none" strike="noStrike" cap="none" dirty="0" err="1">
                          <a:solidFill>
                            <a:schemeClr val="dk1"/>
                          </a:solidFill>
                          <a:latin typeface="Dela Gothic One"/>
                          <a:ea typeface="Dela Gothic One"/>
                          <a:sym typeface="Dela Gothic One"/>
                        </a:rPr>
                        <a:t>Cooling_Load</a:t>
                      </a:r>
                      <a:r>
                        <a:rPr kumimoji="1" lang="en-US" altLang="zh-TW" sz="1000" b="0" i="0" u="none" strike="noStrike" cap="none" dirty="0">
                          <a:solidFill>
                            <a:schemeClr val="dk1"/>
                          </a:solidFill>
                          <a:latin typeface="Dela Gothic One"/>
                          <a:ea typeface="Dela Gothic One"/>
                          <a:sym typeface="Dela Gothic One"/>
                        </a:rPr>
                        <a:t> </a:t>
                      </a:r>
                      <a:endParaRPr kumimoji="1" lang="zh-TW" altLang="en-US" sz="1000" b="0" i="0" u="none" strike="noStrike" cap="none" dirty="0">
                        <a:solidFill>
                          <a:schemeClr val="dk1"/>
                        </a:solidFill>
                        <a:latin typeface="Dela Gothic One"/>
                        <a:ea typeface="Dela Gothic One"/>
                        <a:sym typeface="Dela Gothic One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000" b="0" i="0" u="none" strike="noStrike" cap="none" dirty="0">
                          <a:solidFill>
                            <a:schemeClr val="dk1"/>
                          </a:solidFill>
                          <a:latin typeface="Dela Gothic One"/>
                          <a:ea typeface="Dela Gothic One"/>
                          <a:sym typeface="Dela Gothic One"/>
                        </a:rPr>
                        <a:t>0.9854</a:t>
                      </a:r>
                      <a:endParaRPr kumimoji="1" lang="zh-TW" altLang="en-US" sz="1000" b="0" i="0" u="none" strike="noStrike" cap="none" dirty="0">
                        <a:solidFill>
                          <a:schemeClr val="dk1"/>
                        </a:solidFill>
                        <a:latin typeface="Dela Gothic One"/>
                        <a:ea typeface="Dela Gothic One"/>
                        <a:sym typeface="Dela Gothic One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94449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779410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ED49EE8-A5D4-3243-90F5-07447550D3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212" y="366880"/>
            <a:ext cx="7704000" cy="445315"/>
          </a:xfrm>
        </p:spPr>
        <p:txBody>
          <a:bodyPr/>
          <a:lstStyle/>
          <a:p>
            <a:pPr algn="ctr"/>
            <a:r>
              <a:rPr kumimoji="1" lang="en-US" altLang="zh-TW" sz="1800" dirty="0"/>
              <a:t>4)- List of Lessons Learned</a:t>
            </a:r>
            <a:endParaRPr kumimoji="1" lang="zh-TW" altLang="en-US" sz="1800" dirty="0"/>
          </a:p>
        </p:txBody>
      </p:sp>
      <p:sp>
        <p:nvSpPr>
          <p:cNvPr id="4" name="Google Shape;338;p27">
            <a:extLst>
              <a:ext uri="{FF2B5EF4-FFF2-40B4-BE49-F238E27FC236}">
                <a16:creationId xmlns:a16="http://schemas.microsoft.com/office/drawing/2014/main" id="{C1B8DEF4-E335-F946-A4B5-0B67E02D9C1E}"/>
              </a:ext>
            </a:extLst>
          </p:cNvPr>
          <p:cNvSpPr txBox="1">
            <a:spLocks/>
          </p:cNvSpPr>
          <p:nvPr/>
        </p:nvSpPr>
        <p:spPr>
          <a:xfrm>
            <a:off x="1236804" y="1558577"/>
            <a:ext cx="6024607" cy="374924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kumimoji="1" lang="en-US" sz="1100" dirty="0">
              <a:solidFill>
                <a:schemeClr val="tx1"/>
              </a:solidFill>
              <a:latin typeface="Dela Gothic One"/>
              <a:ea typeface="Dela Gothic One"/>
              <a:sym typeface="Dela Gothic One"/>
            </a:endParaRPr>
          </a:p>
        </p:txBody>
      </p:sp>
      <p:sp>
        <p:nvSpPr>
          <p:cNvPr id="6" name="Google Shape;338;p27">
            <a:extLst>
              <a:ext uri="{FF2B5EF4-FFF2-40B4-BE49-F238E27FC236}">
                <a16:creationId xmlns:a16="http://schemas.microsoft.com/office/drawing/2014/main" id="{0A92A4DE-9B04-E84C-A710-11D0F468BB35}"/>
              </a:ext>
            </a:extLst>
          </p:cNvPr>
          <p:cNvSpPr txBox="1">
            <a:spLocks/>
          </p:cNvSpPr>
          <p:nvPr/>
        </p:nvSpPr>
        <p:spPr>
          <a:xfrm>
            <a:off x="1173410" y="997924"/>
            <a:ext cx="6151393" cy="374924"/>
          </a:xfrm>
          <a:prstGeom prst="rect">
            <a:avLst/>
          </a:prstGeom>
          <a:solidFill>
            <a:schemeClr val="bg2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kumimoji="1" lang="en-US" sz="1100" dirty="0">
                <a:solidFill>
                  <a:schemeClr val="tx1"/>
                </a:solidFill>
                <a:latin typeface="Dela Gothic One"/>
                <a:ea typeface="Dela Gothic One"/>
                <a:sym typeface="Dela Gothic One"/>
              </a:rPr>
              <a:t>b)- What insights do you have for builders of energy efficient buildings?</a:t>
            </a:r>
          </a:p>
        </p:txBody>
      </p:sp>
      <p:sp>
        <p:nvSpPr>
          <p:cNvPr id="7" name="Google Shape;338;p27">
            <a:extLst>
              <a:ext uri="{FF2B5EF4-FFF2-40B4-BE49-F238E27FC236}">
                <a16:creationId xmlns:a16="http://schemas.microsoft.com/office/drawing/2014/main" id="{0B3A503F-FCA8-364F-B1D9-D1FD07AF3094}"/>
              </a:ext>
            </a:extLst>
          </p:cNvPr>
          <p:cNvSpPr txBox="1">
            <a:spLocks/>
          </p:cNvSpPr>
          <p:nvPr/>
        </p:nvSpPr>
        <p:spPr>
          <a:xfrm>
            <a:off x="1173410" y="1603324"/>
            <a:ext cx="6151393" cy="2680277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28600" indent="-228600">
              <a:buFont typeface="Wingdings" panose="05000000000000000000" pitchFamily="2" charset="2"/>
              <a:buChar char="Ø"/>
            </a:pPr>
            <a:r>
              <a:rPr kumimoji="1" lang="en-US" sz="1100" dirty="0">
                <a:solidFill>
                  <a:schemeClr val="tx1"/>
                </a:solidFill>
                <a:latin typeface="Times New Roman" panose="02020603050405020304" pitchFamily="18" charset="0"/>
                <a:ea typeface="Dela Gothic One"/>
                <a:cs typeface="Times New Roman" panose="02020603050405020304" pitchFamily="18" charset="0"/>
                <a:sym typeface="Dela Gothic One"/>
              </a:rPr>
              <a:t>According to</a:t>
            </a:r>
            <a:r>
              <a:rPr kumimoji="1" lang="zh-TW" altLang="en-US" sz="1100" b="1" dirty="0">
                <a:solidFill>
                  <a:schemeClr val="tx1"/>
                </a:solidFill>
                <a:latin typeface="Times New Roman" panose="02020603050405020304" pitchFamily="18" charset="0"/>
                <a:ea typeface="Dela Gothic One"/>
                <a:cs typeface="Times New Roman" panose="02020603050405020304" pitchFamily="18" charset="0"/>
                <a:sym typeface="Dela Gothic One"/>
              </a:rPr>
              <a:t> </a:t>
            </a:r>
            <a:r>
              <a:rPr kumimoji="1" lang="en-US" altLang="zh-TW" sz="1100" b="1" dirty="0">
                <a:solidFill>
                  <a:schemeClr val="tx1"/>
                </a:solidFill>
                <a:latin typeface="Times New Roman" panose="02020603050405020304" pitchFamily="18" charset="0"/>
                <a:ea typeface="Dela Gothic One"/>
                <a:cs typeface="Times New Roman" panose="02020603050405020304" pitchFamily="18" charset="0"/>
                <a:sym typeface="Dela Gothic One"/>
              </a:rPr>
              <a:t>linear regression analysis</a:t>
            </a:r>
            <a:r>
              <a:rPr kumimoji="1" lang="en-US" altLang="zh-TW" sz="1100" dirty="0">
                <a:solidFill>
                  <a:schemeClr val="tx1"/>
                </a:solidFill>
                <a:latin typeface="Times New Roman" panose="02020603050405020304" pitchFamily="18" charset="0"/>
                <a:ea typeface="Dela Gothic One"/>
                <a:cs typeface="Times New Roman" panose="02020603050405020304" pitchFamily="18" charset="0"/>
                <a:sym typeface="Dela Gothic One"/>
              </a:rPr>
              <a:t>, we found</a:t>
            </a:r>
            <a:r>
              <a:rPr kumimoji="1" lang="en-US" altLang="zh-TW" sz="1100" b="1" dirty="0">
                <a:solidFill>
                  <a:schemeClr val="tx1"/>
                </a:solidFill>
                <a:latin typeface="Times New Roman" panose="02020603050405020304" pitchFamily="18" charset="0"/>
                <a:ea typeface="Dela Gothic One"/>
                <a:cs typeface="Times New Roman" panose="02020603050405020304" pitchFamily="18" charset="0"/>
                <a:sym typeface="Dela Gothic One"/>
              </a:rPr>
              <a:t> </a:t>
            </a:r>
            <a:r>
              <a:rPr kumimoji="1" lang="en-US" altLang="zh-TW" sz="1100" b="1" dirty="0">
                <a:solidFill>
                  <a:schemeClr val="tx1"/>
                </a:solidFill>
                <a:latin typeface="Times New Roman" panose="02020603050405020304" pitchFamily="18" charset="0"/>
                <a:ea typeface="Dela Gothic One"/>
                <a:cs typeface="Times New Roman" panose="02020603050405020304" pitchFamily="18" charset="0"/>
              </a:rPr>
              <a:t>Relative Compactness, Surface Area, Wall Area, Overall Height, and Glazing Area </a:t>
            </a:r>
            <a:r>
              <a:rPr kumimoji="1" lang="en-US" altLang="zh-TW" sz="1100" dirty="0">
                <a:solidFill>
                  <a:schemeClr val="tx1"/>
                </a:solidFill>
                <a:latin typeface="Times New Roman" panose="02020603050405020304" pitchFamily="18" charset="0"/>
                <a:ea typeface="Dela Gothic One"/>
                <a:cs typeface="Times New Roman" panose="02020603050405020304" pitchFamily="18" charset="0"/>
              </a:rPr>
              <a:t>are all significant, which means these variables will impact cooling load.</a:t>
            </a:r>
          </a:p>
          <a:p>
            <a:pPr marL="228600" indent="-228600">
              <a:buFont typeface="Wingdings" panose="05000000000000000000" pitchFamily="2" charset="2"/>
              <a:buChar char="Ø"/>
            </a:pPr>
            <a:r>
              <a:rPr kumimoji="1" lang="en-US" sz="1100" dirty="0">
                <a:solidFill>
                  <a:schemeClr val="tx1"/>
                </a:solidFill>
                <a:latin typeface="Times New Roman" panose="02020603050405020304" pitchFamily="18" charset="0"/>
                <a:ea typeface="Dela Gothic One"/>
                <a:cs typeface="Times New Roman" panose="02020603050405020304" pitchFamily="18" charset="0"/>
                <a:sym typeface="Dela Gothic One"/>
              </a:rPr>
              <a:t>In addition, according to </a:t>
            </a:r>
            <a:r>
              <a:rPr kumimoji="1" lang="en-US" sz="1100" b="1" dirty="0">
                <a:solidFill>
                  <a:schemeClr val="tx1"/>
                </a:solidFill>
                <a:latin typeface="Times New Roman" panose="02020603050405020304" pitchFamily="18" charset="0"/>
                <a:ea typeface="Dela Gothic One"/>
                <a:cs typeface="Times New Roman" panose="02020603050405020304" pitchFamily="18" charset="0"/>
                <a:sym typeface="Dela Gothic One"/>
              </a:rPr>
              <a:t>Decision Tree </a:t>
            </a:r>
            <a:r>
              <a:rPr kumimoji="1" lang="en-US" sz="1100" dirty="0">
                <a:solidFill>
                  <a:schemeClr val="tx1"/>
                </a:solidFill>
                <a:latin typeface="Times New Roman" panose="02020603050405020304" pitchFamily="18" charset="0"/>
                <a:ea typeface="Dela Gothic One"/>
                <a:cs typeface="Times New Roman" panose="02020603050405020304" pitchFamily="18" charset="0"/>
                <a:sym typeface="Dela Gothic One"/>
              </a:rPr>
              <a:t>and </a:t>
            </a:r>
            <a:r>
              <a:rPr kumimoji="1" lang="en-US" sz="1100" b="1" dirty="0" err="1">
                <a:solidFill>
                  <a:schemeClr val="tx1"/>
                </a:solidFill>
                <a:latin typeface="Times New Roman" panose="02020603050405020304" pitchFamily="18" charset="0"/>
                <a:ea typeface="Dela Gothic One"/>
                <a:cs typeface="Times New Roman" panose="02020603050405020304" pitchFamily="18" charset="0"/>
                <a:sym typeface="Dela Gothic One"/>
              </a:rPr>
              <a:t>XGboosting</a:t>
            </a:r>
            <a:r>
              <a:rPr kumimoji="1" lang="en-US" sz="1100" dirty="0">
                <a:solidFill>
                  <a:schemeClr val="tx1"/>
                </a:solidFill>
                <a:latin typeface="Times New Roman" panose="02020603050405020304" pitchFamily="18" charset="0"/>
                <a:ea typeface="Dela Gothic One"/>
                <a:cs typeface="Times New Roman" panose="02020603050405020304" pitchFamily="18" charset="0"/>
                <a:sym typeface="Dela Gothic One"/>
              </a:rPr>
              <a:t> analysis,  it indicates</a:t>
            </a:r>
            <a:r>
              <a:rPr kumimoji="1" lang="en-US" sz="1100" b="1" dirty="0">
                <a:solidFill>
                  <a:schemeClr val="tx1"/>
                </a:solidFill>
                <a:latin typeface="Times New Roman" panose="02020603050405020304" pitchFamily="18" charset="0"/>
                <a:ea typeface="Dela Gothic One"/>
                <a:cs typeface="Times New Roman" panose="02020603050405020304" pitchFamily="18" charset="0"/>
                <a:sym typeface="Dela Gothic One"/>
              </a:rPr>
              <a:t> Relative Compactness </a:t>
            </a:r>
            <a:r>
              <a:rPr kumimoji="1" lang="en-US" sz="1100" dirty="0">
                <a:solidFill>
                  <a:schemeClr val="tx1"/>
                </a:solidFill>
                <a:latin typeface="Times New Roman" panose="02020603050405020304" pitchFamily="18" charset="0"/>
                <a:ea typeface="Dela Gothic One"/>
                <a:cs typeface="Times New Roman" panose="02020603050405020304" pitchFamily="18" charset="0"/>
                <a:sym typeface="Dela Gothic One"/>
              </a:rPr>
              <a:t>is the most important variables.</a:t>
            </a:r>
          </a:p>
          <a:p>
            <a:pPr marL="228600" indent="-228600">
              <a:buFont typeface="Wingdings" panose="05000000000000000000" pitchFamily="2" charset="2"/>
              <a:buChar char="Ø"/>
            </a:pPr>
            <a:r>
              <a:rPr kumimoji="1" lang="en-US" sz="1100" dirty="0">
                <a:solidFill>
                  <a:schemeClr val="tx1"/>
                </a:solidFill>
                <a:latin typeface="Times New Roman" panose="02020603050405020304" pitchFamily="18" charset="0"/>
                <a:ea typeface="Dela Gothic One"/>
                <a:cs typeface="Times New Roman" panose="02020603050405020304" pitchFamily="18" charset="0"/>
                <a:sym typeface="Dela Gothic One"/>
              </a:rPr>
              <a:t>Furthermore, based on the </a:t>
            </a:r>
            <a:r>
              <a:rPr kumimoji="1" lang="en-US" sz="1100" b="1" dirty="0">
                <a:solidFill>
                  <a:schemeClr val="tx1"/>
                </a:solidFill>
                <a:latin typeface="Times New Roman" panose="02020603050405020304" pitchFamily="18" charset="0"/>
                <a:ea typeface="Dela Gothic One"/>
                <a:cs typeface="Times New Roman" panose="02020603050405020304" pitchFamily="18" charset="0"/>
                <a:sym typeface="Dela Gothic One"/>
              </a:rPr>
              <a:t>Random Forest </a:t>
            </a:r>
            <a:r>
              <a:rPr kumimoji="1" lang="en-US" sz="1100" dirty="0">
                <a:solidFill>
                  <a:schemeClr val="tx1"/>
                </a:solidFill>
                <a:latin typeface="Times New Roman" panose="02020603050405020304" pitchFamily="18" charset="0"/>
                <a:ea typeface="Dela Gothic One"/>
                <a:cs typeface="Times New Roman" panose="02020603050405020304" pitchFamily="18" charset="0"/>
                <a:sym typeface="Dela Gothic One"/>
              </a:rPr>
              <a:t>variable importance analysis, we observe that </a:t>
            </a:r>
            <a:r>
              <a:rPr kumimoji="1" lang="en-US" sz="1100" b="1" dirty="0">
                <a:solidFill>
                  <a:schemeClr val="tx1"/>
                </a:solidFill>
                <a:latin typeface="Times New Roman" panose="02020603050405020304" pitchFamily="18" charset="0"/>
                <a:ea typeface="Dela Gothic One"/>
                <a:cs typeface="Times New Roman" panose="02020603050405020304" pitchFamily="18" charset="0"/>
                <a:sym typeface="Dela Gothic One"/>
              </a:rPr>
              <a:t>Glazing Area </a:t>
            </a:r>
            <a:r>
              <a:rPr kumimoji="1" lang="en-US" sz="1100" dirty="0">
                <a:solidFill>
                  <a:schemeClr val="tx1"/>
                </a:solidFill>
                <a:latin typeface="Times New Roman" panose="02020603050405020304" pitchFamily="18" charset="0"/>
                <a:ea typeface="Dela Gothic One"/>
                <a:cs typeface="Times New Roman" panose="02020603050405020304" pitchFamily="18" charset="0"/>
                <a:sym typeface="Dela Gothic One"/>
              </a:rPr>
              <a:t>emerges as the most critical feature, slightly ahead of </a:t>
            </a:r>
            <a:r>
              <a:rPr kumimoji="1" lang="en-US" sz="1100" b="1" dirty="0">
                <a:solidFill>
                  <a:schemeClr val="tx1"/>
                </a:solidFill>
                <a:latin typeface="Times New Roman" panose="02020603050405020304" pitchFamily="18" charset="0"/>
                <a:ea typeface="Dela Gothic One"/>
                <a:cs typeface="Times New Roman" panose="02020603050405020304" pitchFamily="18" charset="0"/>
                <a:sym typeface="Dela Gothic One"/>
              </a:rPr>
              <a:t>Relative Compactness</a:t>
            </a:r>
            <a:r>
              <a:rPr kumimoji="1" lang="en-US" sz="1100" dirty="0">
                <a:solidFill>
                  <a:schemeClr val="tx1"/>
                </a:solidFill>
                <a:latin typeface="Times New Roman" panose="02020603050405020304" pitchFamily="18" charset="0"/>
                <a:ea typeface="Dela Gothic One"/>
                <a:cs typeface="Times New Roman" panose="02020603050405020304" pitchFamily="18" charset="0"/>
                <a:sym typeface="Dela Gothic One"/>
              </a:rPr>
              <a:t>. Other variables such as </a:t>
            </a:r>
            <a:r>
              <a:rPr kumimoji="1" lang="en-US" sz="1100" b="1" dirty="0">
                <a:solidFill>
                  <a:schemeClr val="tx1"/>
                </a:solidFill>
                <a:latin typeface="Times New Roman" panose="02020603050405020304" pitchFamily="18" charset="0"/>
                <a:ea typeface="Dela Gothic One"/>
                <a:cs typeface="Times New Roman" panose="02020603050405020304" pitchFamily="18" charset="0"/>
                <a:sym typeface="Dela Gothic One"/>
              </a:rPr>
              <a:t>Surface Area</a:t>
            </a:r>
            <a:r>
              <a:rPr kumimoji="1" lang="en-US" sz="1100" dirty="0">
                <a:solidFill>
                  <a:schemeClr val="tx1"/>
                </a:solidFill>
                <a:latin typeface="Times New Roman" panose="02020603050405020304" pitchFamily="18" charset="0"/>
                <a:ea typeface="Dela Gothic One"/>
                <a:cs typeface="Times New Roman" panose="02020603050405020304" pitchFamily="18" charset="0"/>
                <a:sym typeface="Dela Gothic One"/>
              </a:rPr>
              <a:t>, </a:t>
            </a:r>
            <a:r>
              <a:rPr kumimoji="1" lang="en-US" sz="1100" b="1" dirty="0">
                <a:solidFill>
                  <a:schemeClr val="tx1"/>
                </a:solidFill>
                <a:latin typeface="Times New Roman" panose="02020603050405020304" pitchFamily="18" charset="0"/>
                <a:ea typeface="Dela Gothic One"/>
                <a:cs typeface="Times New Roman" panose="02020603050405020304" pitchFamily="18" charset="0"/>
                <a:sym typeface="Dela Gothic One"/>
              </a:rPr>
              <a:t>Overall Height</a:t>
            </a:r>
            <a:r>
              <a:rPr kumimoji="1" lang="en-US" sz="1100" dirty="0">
                <a:solidFill>
                  <a:schemeClr val="tx1"/>
                </a:solidFill>
                <a:latin typeface="Times New Roman" panose="02020603050405020304" pitchFamily="18" charset="0"/>
                <a:ea typeface="Dela Gothic One"/>
                <a:cs typeface="Times New Roman" panose="02020603050405020304" pitchFamily="18" charset="0"/>
                <a:sym typeface="Dela Gothic One"/>
              </a:rPr>
              <a:t>, and </a:t>
            </a:r>
            <a:r>
              <a:rPr kumimoji="1" lang="en-US" sz="1100" b="1" dirty="0">
                <a:solidFill>
                  <a:schemeClr val="tx1"/>
                </a:solidFill>
                <a:latin typeface="Times New Roman" panose="02020603050405020304" pitchFamily="18" charset="0"/>
                <a:ea typeface="Dela Gothic One"/>
                <a:cs typeface="Times New Roman" panose="02020603050405020304" pitchFamily="18" charset="0"/>
                <a:sym typeface="Dela Gothic One"/>
              </a:rPr>
              <a:t>Roof Area </a:t>
            </a:r>
            <a:r>
              <a:rPr kumimoji="1" lang="en-US" sz="1100" dirty="0">
                <a:solidFill>
                  <a:schemeClr val="tx1"/>
                </a:solidFill>
                <a:latin typeface="Times New Roman" panose="02020603050405020304" pitchFamily="18" charset="0"/>
                <a:ea typeface="Dela Gothic One"/>
                <a:cs typeface="Times New Roman" panose="02020603050405020304" pitchFamily="18" charset="0"/>
                <a:sym typeface="Dela Gothic One"/>
              </a:rPr>
              <a:t>also demonstrate importance scores, reinforcing the insights obtained from linear regression analysis except for “Roof  Area”</a:t>
            </a:r>
          </a:p>
          <a:p>
            <a:pPr marL="228600" indent="-228600">
              <a:buFont typeface="Wingdings" panose="05000000000000000000" pitchFamily="2" charset="2"/>
              <a:buChar char="Ø"/>
            </a:pPr>
            <a:r>
              <a:rPr kumimoji="1" lang="en-US" sz="1100" dirty="0">
                <a:solidFill>
                  <a:schemeClr val="tx1"/>
                </a:solidFill>
                <a:latin typeface="Times New Roman" panose="02020603050405020304" pitchFamily="18" charset="0"/>
                <a:ea typeface="Dela Gothic One"/>
                <a:cs typeface="Times New Roman" panose="02020603050405020304" pitchFamily="18" charset="0"/>
                <a:sym typeface="Dela Gothic One"/>
              </a:rPr>
              <a:t>Even though </a:t>
            </a:r>
            <a:r>
              <a:rPr kumimoji="1" lang="en-US" sz="1100" dirty="0" err="1">
                <a:solidFill>
                  <a:schemeClr val="tx1"/>
                </a:solidFill>
                <a:latin typeface="Times New Roman" panose="02020603050405020304" pitchFamily="18" charset="0"/>
                <a:ea typeface="Dela Gothic One"/>
                <a:cs typeface="Times New Roman" panose="02020603050405020304" pitchFamily="18" charset="0"/>
                <a:sym typeface="Dela Gothic One"/>
              </a:rPr>
              <a:t>Roof_Area</a:t>
            </a:r>
            <a:r>
              <a:rPr kumimoji="1" lang="en-US" sz="1100" dirty="0">
                <a:solidFill>
                  <a:schemeClr val="tx1"/>
                </a:solidFill>
                <a:latin typeface="Times New Roman" panose="02020603050405020304" pitchFamily="18" charset="0"/>
                <a:ea typeface="Dela Gothic One"/>
                <a:cs typeface="Times New Roman" panose="02020603050405020304" pitchFamily="18" charset="0"/>
                <a:sym typeface="Dela Gothic One"/>
              </a:rPr>
              <a:t> was eliminated in the linear regression model due to perfect multicollinearity, it still contributes to the Random Forest model I believe it’s because Random Forest is not based on linear assumptions.</a:t>
            </a:r>
          </a:p>
          <a:p>
            <a:pPr marL="228600" indent="-228600">
              <a:buFont typeface="Wingdings" panose="05000000000000000000" pitchFamily="2" charset="2"/>
              <a:buChar char="Ø"/>
            </a:pPr>
            <a:r>
              <a:rPr kumimoji="1" lang="en-US" sz="1100" dirty="0">
                <a:solidFill>
                  <a:schemeClr val="tx1"/>
                </a:solidFill>
                <a:latin typeface="Times New Roman" panose="02020603050405020304" pitchFamily="18" charset="0"/>
                <a:ea typeface="Dela Gothic One"/>
                <a:cs typeface="Times New Roman" panose="02020603050405020304" pitchFamily="18" charset="0"/>
                <a:sym typeface="Dela Gothic One"/>
              </a:rPr>
              <a:t>Additionally, by applying </a:t>
            </a:r>
            <a:r>
              <a:rPr kumimoji="1" lang="en-US" sz="1100" b="1" dirty="0">
                <a:solidFill>
                  <a:schemeClr val="tx1"/>
                </a:solidFill>
                <a:latin typeface="Times New Roman" panose="02020603050405020304" pitchFamily="18" charset="0"/>
                <a:ea typeface="Dela Gothic One"/>
                <a:cs typeface="Times New Roman" panose="02020603050405020304" pitchFamily="18" charset="0"/>
                <a:sym typeface="Dela Gothic One"/>
              </a:rPr>
              <a:t>SVM</a:t>
            </a:r>
            <a:r>
              <a:rPr kumimoji="1" lang="en-US" sz="1100" dirty="0">
                <a:solidFill>
                  <a:schemeClr val="tx1"/>
                </a:solidFill>
                <a:latin typeface="Times New Roman" panose="02020603050405020304" pitchFamily="18" charset="0"/>
                <a:ea typeface="Dela Gothic One"/>
                <a:cs typeface="Times New Roman" panose="02020603050405020304" pitchFamily="18" charset="0"/>
                <a:sym typeface="Dela Gothic One"/>
              </a:rPr>
              <a:t> </a:t>
            </a:r>
            <a:r>
              <a:rPr kumimoji="1" lang="en-US" sz="1100" b="1" dirty="0">
                <a:solidFill>
                  <a:schemeClr val="tx1"/>
                </a:solidFill>
                <a:latin typeface="Times New Roman" panose="02020603050405020304" pitchFamily="18" charset="0"/>
                <a:ea typeface="Dela Gothic One"/>
                <a:cs typeface="Times New Roman" panose="02020603050405020304" pitchFamily="18" charset="0"/>
                <a:sym typeface="Dela Gothic One"/>
              </a:rPr>
              <a:t>slice</a:t>
            </a:r>
            <a:r>
              <a:rPr kumimoji="1" lang="en-US" sz="1100" dirty="0">
                <a:solidFill>
                  <a:schemeClr val="tx1"/>
                </a:solidFill>
                <a:latin typeface="Times New Roman" panose="02020603050405020304" pitchFamily="18" charset="0"/>
                <a:ea typeface="Dela Gothic One"/>
                <a:cs typeface="Times New Roman" panose="02020603050405020304" pitchFamily="18" charset="0"/>
                <a:sym typeface="Dela Gothic One"/>
              </a:rPr>
              <a:t> visualization, we can fix non-target variables and strategically adjust key features to explore how specific changes can lead to improved energy efficiency outcomes.</a:t>
            </a:r>
          </a:p>
        </p:txBody>
      </p:sp>
    </p:spTree>
    <p:extLst>
      <p:ext uri="{BB962C8B-B14F-4D97-AF65-F5344CB8AC3E}">
        <p14:creationId xmlns:p14="http://schemas.microsoft.com/office/powerpoint/2010/main" val="22947948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ED49EE8-A5D4-3243-90F5-07447550D3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212" y="366880"/>
            <a:ext cx="7704000" cy="445315"/>
          </a:xfrm>
        </p:spPr>
        <p:txBody>
          <a:bodyPr/>
          <a:lstStyle/>
          <a:p>
            <a:pPr algn="ctr"/>
            <a:r>
              <a:rPr kumimoji="1" lang="en-US" altLang="zh-TW" sz="1800" dirty="0"/>
              <a:t>4)- List of Lessons Learned</a:t>
            </a:r>
            <a:endParaRPr kumimoji="1" lang="zh-TW" altLang="en-US" sz="1800" dirty="0"/>
          </a:p>
        </p:txBody>
      </p:sp>
      <p:sp>
        <p:nvSpPr>
          <p:cNvPr id="4" name="Google Shape;338;p27">
            <a:extLst>
              <a:ext uri="{FF2B5EF4-FFF2-40B4-BE49-F238E27FC236}">
                <a16:creationId xmlns:a16="http://schemas.microsoft.com/office/drawing/2014/main" id="{C1B8DEF4-E335-F946-A4B5-0B67E02D9C1E}"/>
              </a:ext>
            </a:extLst>
          </p:cNvPr>
          <p:cNvSpPr txBox="1">
            <a:spLocks/>
          </p:cNvSpPr>
          <p:nvPr/>
        </p:nvSpPr>
        <p:spPr>
          <a:xfrm>
            <a:off x="1236804" y="1558577"/>
            <a:ext cx="6024607" cy="374924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kumimoji="1" lang="en-US" sz="1100" dirty="0">
              <a:solidFill>
                <a:schemeClr val="tx1"/>
              </a:solidFill>
              <a:latin typeface="Dela Gothic One"/>
              <a:ea typeface="Dela Gothic One"/>
              <a:sym typeface="Dela Gothic One"/>
            </a:endParaRPr>
          </a:p>
        </p:txBody>
      </p:sp>
      <p:sp>
        <p:nvSpPr>
          <p:cNvPr id="6" name="Google Shape;338;p27">
            <a:extLst>
              <a:ext uri="{FF2B5EF4-FFF2-40B4-BE49-F238E27FC236}">
                <a16:creationId xmlns:a16="http://schemas.microsoft.com/office/drawing/2014/main" id="{0A92A4DE-9B04-E84C-A710-11D0F468BB35}"/>
              </a:ext>
            </a:extLst>
          </p:cNvPr>
          <p:cNvSpPr txBox="1">
            <a:spLocks/>
          </p:cNvSpPr>
          <p:nvPr/>
        </p:nvSpPr>
        <p:spPr>
          <a:xfrm>
            <a:off x="1173410" y="997924"/>
            <a:ext cx="6151393" cy="374924"/>
          </a:xfrm>
          <a:prstGeom prst="rect">
            <a:avLst/>
          </a:prstGeom>
          <a:solidFill>
            <a:schemeClr val="bg2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kumimoji="1" lang="en-US" sz="1100" dirty="0">
                <a:solidFill>
                  <a:schemeClr val="tx1"/>
                </a:solidFill>
                <a:latin typeface="Dela Gothic One"/>
                <a:ea typeface="Dela Gothic One"/>
                <a:sym typeface="Dela Gothic One"/>
              </a:rPr>
              <a:t>b)- What insights do you have for builders of energy efficient buildings?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720CAD-94A9-4626-ADF2-F45D548661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456" y="1372848"/>
            <a:ext cx="3607632" cy="36625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3D212A2-0001-4687-A4CC-A9EAC8DD7E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9914" y="1363222"/>
            <a:ext cx="3698176" cy="3662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6277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圓角矩形 5">
            <a:extLst>
              <a:ext uri="{FF2B5EF4-FFF2-40B4-BE49-F238E27FC236}">
                <a16:creationId xmlns:a16="http://schemas.microsoft.com/office/drawing/2014/main" id="{AC15B573-BC21-E54F-B660-2934CC09A6E2}"/>
              </a:ext>
            </a:extLst>
          </p:cNvPr>
          <p:cNvSpPr/>
          <p:nvPr/>
        </p:nvSpPr>
        <p:spPr>
          <a:xfrm>
            <a:off x="4273375" y="3507450"/>
            <a:ext cx="4225166" cy="76247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68" name="Google Shape;768;p44"/>
          <p:cNvSpPr txBox="1">
            <a:spLocks noGrp="1"/>
          </p:cNvSpPr>
          <p:nvPr>
            <p:ph type="ctrTitle"/>
          </p:nvPr>
        </p:nvSpPr>
        <p:spPr>
          <a:xfrm>
            <a:off x="4273375" y="1262056"/>
            <a:ext cx="4152600" cy="134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Thanks!</a:t>
            </a:r>
            <a:endParaRPr dirty="0"/>
          </a:p>
        </p:txBody>
      </p:sp>
      <p:sp>
        <p:nvSpPr>
          <p:cNvPr id="769" name="Google Shape;769;p44"/>
          <p:cNvSpPr txBox="1">
            <a:spLocks noGrp="1"/>
          </p:cNvSpPr>
          <p:nvPr>
            <p:ph type="subTitle" idx="1"/>
          </p:nvPr>
        </p:nvSpPr>
        <p:spPr>
          <a:xfrm>
            <a:off x="4273375" y="2604250"/>
            <a:ext cx="4152600" cy="97675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Group 6 :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ChihHao Luca Yuan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Ching Yu Hsu</a:t>
            </a:r>
            <a:endParaRPr dirty="0"/>
          </a:p>
        </p:txBody>
      </p:sp>
      <p:grpSp>
        <p:nvGrpSpPr>
          <p:cNvPr id="785" name="Google Shape;785;p44"/>
          <p:cNvGrpSpPr/>
          <p:nvPr/>
        </p:nvGrpSpPr>
        <p:grpSpPr>
          <a:xfrm>
            <a:off x="-578750" y="1476745"/>
            <a:ext cx="4268111" cy="3128480"/>
            <a:chOff x="-578750" y="1476745"/>
            <a:chExt cx="4268111" cy="3128480"/>
          </a:xfrm>
        </p:grpSpPr>
        <p:grpSp>
          <p:nvGrpSpPr>
            <p:cNvPr id="786" name="Google Shape;786;p44"/>
            <p:cNvGrpSpPr/>
            <p:nvPr/>
          </p:nvGrpSpPr>
          <p:grpSpPr>
            <a:xfrm>
              <a:off x="-578750" y="1476745"/>
              <a:ext cx="4268111" cy="2808674"/>
              <a:chOff x="4572000" y="1345225"/>
              <a:chExt cx="4787025" cy="3150150"/>
            </a:xfrm>
          </p:grpSpPr>
          <p:sp>
            <p:nvSpPr>
              <p:cNvPr id="787" name="Google Shape;787;p44"/>
              <p:cNvSpPr/>
              <p:nvPr/>
            </p:nvSpPr>
            <p:spPr>
              <a:xfrm>
                <a:off x="4572000" y="1506400"/>
                <a:ext cx="4632250" cy="2988975"/>
              </a:xfrm>
              <a:custGeom>
                <a:avLst/>
                <a:gdLst/>
                <a:ahLst/>
                <a:cxnLst/>
                <a:rect l="l" t="t" r="r" b="b"/>
                <a:pathLst>
                  <a:path w="185290" h="119559" extrusionOk="0">
                    <a:moveTo>
                      <a:pt x="41885" y="1"/>
                    </a:moveTo>
                    <a:cubicBezTo>
                      <a:pt x="30088" y="1"/>
                      <a:pt x="19780" y="6782"/>
                      <a:pt x="14387" y="19498"/>
                    </a:cubicBezTo>
                    <a:cubicBezTo>
                      <a:pt x="1" y="53408"/>
                      <a:pt x="21354" y="86541"/>
                      <a:pt x="50853" y="103634"/>
                    </a:cubicBezTo>
                    <a:cubicBezTo>
                      <a:pt x="69034" y="114177"/>
                      <a:pt x="90153" y="119559"/>
                      <a:pt x="111223" y="119559"/>
                    </a:cubicBezTo>
                    <a:cubicBezTo>
                      <a:pt x="114144" y="119559"/>
                      <a:pt x="117065" y="119455"/>
                      <a:pt x="119976" y="119248"/>
                    </a:cubicBezTo>
                    <a:cubicBezTo>
                      <a:pt x="140553" y="117769"/>
                      <a:pt x="170302" y="111102"/>
                      <a:pt x="180929" y="91378"/>
                    </a:cubicBezTo>
                    <a:cubicBezTo>
                      <a:pt x="184488" y="84736"/>
                      <a:pt x="185290" y="76716"/>
                      <a:pt x="183084" y="69523"/>
                    </a:cubicBezTo>
                    <a:cubicBezTo>
                      <a:pt x="173811" y="39347"/>
                      <a:pt x="129024" y="44661"/>
                      <a:pt x="104863" y="38245"/>
                    </a:cubicBezTo>
                    <a:cubicBezTo>
                      <a:pt x="88648" y="33959"/>
                      <a:pt x="79500" y="19222"/>
                      <a:pt x="66893" y="9548"/>
                    </a:cubicBezTo>
                    <a:cubicBezTo>
                      <a:pt x="64387" y="7593"/>
                      <a:pt x="61555" y="5788"/>
                      <a:pt x="58572" y="4285"/>
                    </a:cubicBezTo>
                    <a:cubicBezTo>
                      <a:pt x="52917" y="1402"/>
                      <a:pt x="47247" y="1"/>
                      <a:pt x="4188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8" name="Google Shape;788;p44"/>
              <p:cNvSpPr/>
              <p:nvPr/>
            </p:nvSpPr>
            <p:spPr>
              <a:xfrm>
                <a:off x="5110225" y="1932300"/>
                <a:ext cx="1037625" cy="248900"/>
              </a:xfrm>
              <a:custGeom>
                <a:avLst/>
                <a:gdLst/>
                <a:ahLst/>
                <a:cxnLst/>
                <a:rect l="l" t="t" r="r" b="b"/>
                <a:pathLst>
                  <a:path w="41505" h="9956" extrusionOk="0">
                    <a:moveTo>
                      <a:pt x="9514" y="0"/>
                    </a:moveTo>
                    <a:cubicBezTo>
                      <a:pt x="8973" y="0"/>
                      <a:pt x="8431" y="51"/>
                      <a:pt x="7895" y="156"/>
                    </a:cubicBezTo>
                    <a:cubicBezTo>
                      <a:pt x="3560" y="983"/>
                      <a:pt x="1" y="5595"/>
                      <a:pt x="276" y="9956"/>
                    </a:cubicBezTo>
                    <a:lnTo>
                      <a:pt x="41505" y="9956"/>
                    </a:lnTo>
                    <a:cubicBezTo>
                      <a:pt x="39662" y="8349"/>
                      <a:pt x="37239" y="5918"/>
                      <a:pt x="34805" y="5918"/>
                    </a:cubicBezTo>
                    <a:cubicBezTo>
                      <a:pt x="34657" y="5918"/>
                      <a:pt x="34509" y="5927"/>
                      <a:pt x="34362" y="5945"/>
                    </a:cubicBezTo>
                    <a:cubicBezTo>
                      <a:pt x="32858" y="6121"/>
                      <a:pt x="31555" y="6973"/>
                      <a:pt x="30502" y="8051"/>
                    </a:cubicBezTo>
                    <a:cubicBezTo>
                      <a:pt x="29149" y="6171"/>
                      <a:pt x="27244" y="4592"/>
                      <a:pt x="24963" y="4141"/>
                    </a:cubicBezTo>
                    <a:cubicBezTo>
                      <a:pt x="24462" y="4035"/>
                      <a:pt x="23919" y="3980"/>
                      <a:pt x="23364" y="3980"/>
                    </a:cubicBezTo>
                    <a:cubicBezTo>
                      <a:pt x="21421" y="3980"/>
                      <a:pt x="19333" y="4656"/>
                      <a:pt x="18397" y="6196"/>
                    </a:cubicBezTo>
                    <a:cubicBezTo>
                      <a:pt x="17166" y="2549"/>
                      <a:pt x="13356" y="0"/>
                      <a:pt x="951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9" name="Google Shape;789;p44"/>
              <p:cNvSpPr/>
              <p:nvPr/>
            </p:nvSpPr>
            <p:spPr>
              <a:xfrm>
                <a:off x="8076400" y="3118100"/>
                <a:ext cx="1282625" cy="307475"/>
              </a:xfrm>
              <a:custGeom>
                <a:avLst/>
                <a:gdLst/>
                <a:ahLst/>
                <a:cxnLst/>
                <a:rect l="l" t="t" r="r" b="b"/>
                <a:pathLst>
                  <a:path w="51305" h="12299" extrusionOk="0">
                    <a:moveTo>
                      <a:pt x="39531" y="1"/>
                    </a:moveTo>
                    <a:cubicBezTo>
                      <a:pt x="34778" y="1"/>
                      <a:pt x="30064" y="3154"/>
                      <a:pt x="28547" y="7637"/>
                    </a:cubicBezTo>
                    <a:cubicBezTo>
                      <a:pt x="27394" y="5741"/>
                      <a:pt x="24809" y="4912"/>
                      <a:pt x="22396" y="4912"/>
                    </a:cubicBezTo>
                    <a:cubicBezTo>
                      <a:pt x="21714" y="4912"/>
                      <a:pt x="21045" y="4978"/>
                      <a:pt x="20427" y="5105"/>
                    </a:cubicBezTo>
                    <a:cubicBezTo>
                      <a:pt x="17620" y="5682"/>
                      <a:pt x="15264" y="7637"/>
                      <a:pt x="13585" y="9942"/>
                    </a:cubicBezTo>
                    <a:cubicBezTo>
                      <a:pt x="12307" y="8614"/>
                      <a:pt x="10678" y="7586"/>
                      <a:pt x="8823" y="7336"/>
                    </a:cubicBezTo>
                    <a:cubicBezTo>
                      <a:pt x="8642" y="7313"/>
                      <a:pt x="8460" y="7302"/>
                      <a:pt x="8279" y="7302"/>
                    </a:cubicBezTo>
                    <a:cubicBezTo>
                      <a:pt x="5275" y="7302"/>
                      <a:pt x="2270" y="10313"/>
                      <a:pt x="1" y="12298"/>
                    </a:cubicBezTo>
                    <a:lnTo>
                      <a:pt x="50954" y="12298"/>
                    </a:lnTo>
                    <a:cubicBezTo>
                      <a:pt x="51304" y="6910"/>
                      <a:pt x="46918" y="1220"/>
                      <a:pt x="41530" y="193"/>
                    </a:cubicBezTo>
                    <a:cubicBezTo>
                      <a:pt x="40869" y="63"/>
                      <a:pt x="40200" y="1"/>
                      <a:pt x="395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0" name="Google Shape;790;p44"/>
              <p:cNvSpPr/>
              <p:nvPr/>
            </p:nvSpPr>
            <p:spPr>
              <a:xfrm>
                <a:off x="4679775" y="2438275"/>
                <a:ext cx="1820825" cy="436550"/>
              </a:xfrm>
              <a:custGeom>
                <a:avLst/>
                <a:gdLst/>
                <a:ahLst/>
                <a:cxnLst/>
                <a:rect l="l" t="t" r="r" b="b"/>
                <a:pathLst>
                  <a:path w="72833" h="17462" extrusionOk="0">
                    <a:moveTo>
                      <a:pt x="16671" y="1"/>
                    </a:moveTo>
                    <a:cubicBezTo>
                      <a:pt x="15731" y="1"/>
                      <a:pt x="14790" y="87"/>
                      <a:pt x="13860" y="268"/>
                    </a:cubicBezTo>
                    <a:cubicBezTo>
                      <a:pt x="6241" y="1747"/>
                      <a:pt x="0" y="9817"/>
                      <a:pt x="502" y="17461"/>
                    </a:cubicBezTo>
                    <a:lnTo>
                      <a:pt x="72833" y="17461"/>
                    </a:lnTo>
                    <a:cubicBezTo>
                      <a:pt x="69598" y="14627"/>
                      <a:pt x="65339" y="10369"/>
                      <a:pt x="61063" y="10369"/>
                    </a:cubicBezTo>
                    <a:cubicBezTo>
                      <a:pt x="60801" y="10369"/>
                      <a:pt x="60538" y="10385"/>
                      <a:pt x="60277" y="10418"/>
                    </a:cubicBezTo>
                    <a:cubicBezTo>
                      <a:pt x="57670" y="10769"/>
                      <a:pt x="55339" y="12223"/>
                      <a:pt x="53510" y="14103"/>
                    </a:cubicBezTo>
                    <a:cubicBezTo>
                      <a:pt x="51154" y="10844"/>
                      <a:pt x="47795" y="8088"/>
                      <a:pt x="43810" y="7260"/>
                    </a:cubicBezTo>
                    <a:cubicBezTo>
                      <a:pt x="42933" y="7078"/>
                      <a:pt x="41986" y="6984"/>
                      <a:pt x="41019" y="6984"/>
                    </a:cubicBezTo>
                    <a:cubicBezTo>
                      <a:pt x="37594" y="6984"/>
                      <a:pt x="33929" y="8172"/>
                      <a:pt x="32306" y="10870"/>
                    </a:cubicBezTo>
                    <a:cubicBezTo>
                      <a:pt x="30128" y="4489"/>
                      <a:pt x="23430" y="1"/>
                      <a:pt x="1667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1" name="Google Shape;791;p44"/>
              <p:cNvSpPr/>
              <p:nvPr/>
            </p:nvSpPr>
            <p:spPr>
              <a:xfrm>
                <a:off x="7938575" y="1788175"/>
                <a:ext cx="1037625" cy="248925"/>
              </a:xfrm>
              <a:custGeom>
                <a:avLst/>
                <a:gdLst/>
                <a:ahLst/>
                <a:cxnLst/>
                <a:rect l="l" t="t" r="r" b="b"/>
                <a:pathLst>
                  <a:path w="41505" h="9957" extrusionOk="0">
                    <a:moveTo>
                      <a:pt x="9514" y="1"/>
                    </a:moveTo>
                    <a:cubicBezTo>
                      <a:pt x="8972" y="1"/>
                      <a:pt x="8430" y="51"/>
                      <a:pt x="7895" y="157"/>
                    </a:cubicBezTo>
                    <a:cubicBezTo>
                      <a:pt x="3559" y="1009"/>
                      <a:pt x="0" y="5595"/>
                      <a:pt x="276" y="9956"/>
                    </a:cubicBezTo>
                    <a:lnTo>
                      <a:pt x="41504" y="9956"/>
                    </a:lnTo>
                    <a:cubicBezTo>
                      <a:pt x="39685" y="8349"/>
                      <a:pt x="37242" y="5918"/>
                      <a:pt x="34805" y="5918"/>
                    </a:cubicBezTo>
                    <a:cubicBezTo>
                      <a:pt x="34657" y="5918"/>
                      <a:pt x="34509" y="5927"/>
                      <a:pt x="34361" y="5946"/>
                    </a:cubicBezTo>
                    <a:cubicBezTo>
                      <a:pt x="32857" y="6121"/>
                      <a:pt x="31554" y="6974"/>
                      <a:pt x="30501" y="8051"/>
                    </a:cubicBezTo>
                    <a:cubicBezTo>
                      <a:pt x="29148" y="6172"/>
                      <a:pt x="27243" y="4618"/>
                      <a:pt x="24963" y="4142"/>
                    </a:cubicBezTo>
                    <a:cubicBezTo>
                      <a:pt x="24462" y="4036"/>
                      <a:pt x="23919" y="3981"/>
                      <a:pt x="23364" y="3981"/>
                    </a:cubicBezTo>
                    <a:cubicBezTo>
                      <a:pt x="21422" y="3981"/>
                      <a:pt x="19338" y="4656"/>
                      <a:pt x="18421" y="6197"/>
                    </a:cubicBezTo>
                    <a:cubicBezTo>
                      <a:pt x="17191" y="2550"/>
                      <a:pt x="13361" y="1"/>
                      <a:pt x="951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2" name="Google Shape;792;p44"/>
              <p:cNvSpPr/>
              <p:nvPr/>
            </p:nvSpPr>
            <p:spPr>
              <a:xfrm>
                <a:off x="6350200" y="1345225"/>
                <a:ext cx="842150" cy="201875"/>
              </a:xfrm>
              <a:custGeom>
                <a:avLst/>
                <a:gdLst/>
                <a:ahLst/>
                <a:cxnLst/>
                <a:rect l="l" t="t" r="r" b="b"/>
                <a:pathLst>
                  <a:path w="33686" h="8075" extrusionOk="0">
                    <a:moveTo>
                      <a:pt x="7745" y="1"/>
                    </a:moveTo>
                    <a:cubicBezTo>
                      <a:pt x="7301" y="1"/>
                      <a:pt x="6857" y="43"/>
                      <a:pt x="6417" y="130"/>
                    </a:cubicBezTo>
                    <a:cubicBezTo>
                      <a:pt x="2883" y="807"/>
                      <a:pt x="1" y="4541"/>
                      <a:pt x="252" y="8075"/>
                    </a:cubicBezTo>
                    <a:lnTo>
                      <a:pt x="33685" y="8075"/>
                    </a:lnTo>
                    <a:cubicBezTo>
                      <a:pt x="32199" y="6778"/>
                      <a:pt x="30248" y="4793"/>
                      <a:pt x="28268" y="4793"/>
                    </a:cubicBezTo>
                    <a:cubicBezTo>
                      <a:pt x="28144" y="4793"/>
                      <a:pt x="28020" y="4801"/>
                      <a:pt x="27896" y="4817"/>
                    </a:cubicBezTo>
                    <a:cubicBezTo>
                      <a:pt x="26693" y="4967"/>
                      <a:pt x="25615" y="5644"/>
                      <a:pt x="24763" y="6521"/>
                    </a:cubicBezTo>
                    <a:cubicBezTo>
                      <a:pt x="23660" y="5017"/>
                      <a:pt x="22106" y="3739"/>
                      <a:pt x="20277" y="3363"/>
                    </a:cubicBezTo>
                    <a:cubicBezTo>
                      <a:pt x="19857" y="3272"/>
                      <a:pt x="19404" y="3225"/>
                      <a:pt x="18943" y="3225"/>
                    </a:cubicBezTo>
                    <a:cubicBezTo>
                      <a:pt x="17366" y="3225"/>
                      <a:pt x="15695" y="3776"/>
                      <a:pt x="14938" y="5017"/>
                    </a:cubicBezTo>
                    <a:cubicBezTo>
                      <a:pt x="13951" y="2077"/>
                      <a:pt x="10869" y="1"/>
                      <a:pt x="774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3" name="Google Shape;793;p44"/>
              <p:cNvSpPr/>
              <p:nvPr/>
            </p:nvSpPr>
            <p:spPr>
              <a:xfrm>
                <a:off x="8119025" y="2301975"/>
                <a:ext cx="570825" cy="136750"/>
              </a:xfrm>
              <a:custGeom>
                <a:avLst/>
                <a:gdLst/>
                <a:ahLst/>
                <a:cxnLst/>
                <a:rect l="l" t="t" r="r" b="b"/>
                <a:pathLst>
                  <a:path w="22833" h="5470" extrusionOk="0">
                    <a:moveTo>
                      <a:pt x="5205" y="1"/>
                    </a:moveTo>
                    <a:cubicBezTo>
                      <a:pt x="4915" y="1"/>
                      <a:pt x="4624" y="27"/>
                      <a:pt x="4336" y="81"/>
                    </a:cubicBezTo>
                    <a:cubicBezTo>
                      <a:pt x="1955" y="557"/>
                      <a:pt x="0" y="3088"/>
                      <a:pt x="176" y="5469"/>
                    </a:cubicBezTo>
                    <a:lnTo>
                      <a:pt x="22832" y="5469"/>
                    </a:lnTo>
                    <a:cubicBezTo>
                      <a:pt x="21815" y="4594"/>
                      <a:pt x="20485" y="3249"/>
                      <a:pt x="19137" y="3249"/>
                    </a:cubicBezTo>
                    <a:cubicBezTo>
                      <a:pt x="19057" y="3249"/>
                      <a:pt x="18977" y="3254"/>
                      <a:pt x="18898" y="3264"/>
                    </a:cubicBezTo>
                    <a:cubicBezTo>
                      <a:pt x="18070" y="3364"/>
                      <a:pt x="17344" y="3840"/>
                      <a:pt x="16792" y="4417"/>
                    </a:cubicBezTo>
                    <a:cubicBezTo>
                      <a:pt x="16040" y="3389"/>
                      <a:pt x="14988" y="2537"/>
                      <a:pt x="13735" y="2286"/>
                    </a:cubicBezTo>
                    <a:cubicBezTo>
                      <a:pt x="13448" y="2223"/>
                      <a:pt x="13137" y="2190"/>
                      <a:pt x="12821" y="2190"/>
                    </a:cubicBezTo>
                    <a:cubicBezTo>
                      <a:pt x="11756" y="2190"/>
                      <a:pt x="10628" y="2564"/>
                      <a:pt x="10126" y="3414"/>
                    </a:cubicBezTo>
                    <a:cubicBezTo>
                      <a:pt x="9442" y="1406"/>
                      <a:pt x="7340" y="1"/>
                      <a:pt x="520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4" name="Google Shape;794;p44"/>
              <p:cNvSpPr/>
              <p:nvPr/>
            </p:nvSpPr>
            <p:spPr>
              <a:xfrm>
                <a:off x="6994950" y="1876800"/>
                <a:ext cx="792625" cy="189750"/>
              </a:xfrm>
              <a:custGeom>
                <a:avLst/>
                <a:gdLst/>
                <a:ahLst/>
                <a:cxnLst/>
                <a:rect l="l" t="t" r="r" b="b"/>
                <a:pathLst>
                  <a:path w="31705" h="7590" extrusionOk="0">
                    <a:moveTo>
                      <a:pt x="7280" y="1"/>
                    </a:moveTo>
                    <a:cubicBezTo>
                      <a:pt x="6865" y="1"/>
                      <a:pt x="6450" y="40"/>
                      <a:pt x="6041" y="120"/>
                    </a:cubicBezTo>
                    <a:cubicBezTo>
                      <a:pt x="2732" y="772"/>
                      <a:pt x="1" y="4281"/>
                      <a:pt x="226" y="7589"/>
                    </a:cubicBezTo>
                    <a:lnTo>
                      <a:pt x="31705" y="7589"/>
                    </a:lnTo>
                    <a:cubicBezTo>
                      <a:pt x="30312" y="6361"/>
                      <a:pt x="28451" y="4510"/>
                      <a:pt x="26584" y="4510"/>
                    </a:cubicBezTo>
                    <a:cubicBezTo>
                      <a:pt x="26470" y="4510"/>
                      <a:pt x="26356" y="4517"/>
                      <a:pt x="26241" y="4531"/>
                    </a:cubicBezTo>
                    <a:cubicBezTo>
                      <a:pt x="25113" y="4682"/>
                      <a:pt x="24111" y="5308"/>
                      <a:pt x="23309" y="6135"/>
                    </a:cubicBezTo>
                    <a:cubicBezTo>
                      <a:pt x="22281" y="4707"/>
                      <a:pt x="20828" y="3504"/>
                      <a:pt x="19073" y="3153"/>
                    </a:cubicBezTo>
                    <a:cubicBezTo>
                      <a:pt x="18699" y="3077"/>
                      <a:pt x="18294" y="3037"/>
                      <a:pt x="17882" y="3037"/>
                    </a:cubicBezTo>
                    <a:cubicBezTo>
                      <a:pt x="16390" y="3037"/>
                      <a:pt x="14787" y="3554"/>
                      <a:pt x="14061" y="4732"/>
                    </a:cubicBezTo>
                    <a:cubicBezTo>
                      <a:pt x="13138" y="1943"/>
                      <a:pt x="10215" y="1"/>
                      <a:pt x="728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95" name="Google Shape;795;p44"/>
            <p:cNvGrpSpPr/>
            <p:nvPr/>
          </p:nvGrpSpPr>
          <p:grpSpPr>
            <a:xfrm>
              <a:off x="26934" y="2424881"/>
              <a:ext cx="735771" cy="1405585"/>
              <a:chOff x="5757225" y="2060075"/>
              <a:chExt cx="825225" cy="1576475"/>
            </a:xfrm>
          </p:grpSpPr>
          <p:sp>
            <p:nvSpPr>
              <p:cNvPr id="796" name="Google Shape;796;p44"/>
              <p:cNvSpPr/>
              <p:nvPr/>
            </p:nvSpPr>
            <p:spPr>
              <a:xfrm>
                <a:off x="5869375" y="3279375"/>
                <a:ext cx="60800" cy="61450"/>
              </a:xfrm>
              <a:custGeom>
                <a:avLst/>
                <a:gdLst/>
                <a:ahLst/>
                <a:cxnLst/>
                <a:rect l="l" t="t" r="r" b="b"/>
                <a:pathLst>
                  <a:path w="2432" h="2458" extrusionOk="0">
                    <a:moveTo>
                      <a:pt x="1229" y="1"/>
                    </a:moveTo>
                    <a:cubicBezTo>
                      <a:pt x="552" y="1"/>
                      <a:pt x="1" y="552"/>
                      <a:pt x="1" y="1229"/>
                    </a:cubicBezTo>
                    <a:cubicBezTo>
                      <a:pt x="1" y="1906"/>
                      <a:pt x="552" y="2457"/>
                      <a:pt x="1229" y="2457"/>
                    </a:cubicBezTo>
                    <a:cubicBezTo>
                      <a:pt x="1880" y="2457"/>
                      <a:pt x="2432" y="1906"/>
                      <a:pt x="2432" y="1229"/>
                    </a:cubicBezTo>
                    <a:cubicBezTo>
                      <a:pt x="2432" y="552"/>
                      <a:pt x="1880" y="1"/>
                      <a:pt x="122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" name="Google Shape;797;p44"/>
              <p:cNvSpPr/>
              <p:nvPr/>
            </p:nvSpPr>
            <p:spPr>
              <a:xfrm>
                <a:off x="6511600" y="2882150"/>
                <a:ext cx="50800" cy="50775"/>
              </a:xfrm>
              <a:custGeom>
                <a:avLst/>
                <a:gdLst/>
                <a:ahLst/>
                <a:cxnLst/>
                <a:rect l="l" t="t" r="r" b="b"/>
                <a:pathLst>
                  <a:path w="2032" h="2031" extrusionOk="0">
                    <a:moveTo>
                      <a:pt x="1003" y="0"/>
                    </a:moveTo>
                    <a:cubicBezTo>
                      <a:pt x="452" y="0"/>
                      <a:pt x="1" y="451"/>
                      <a:pt x="1" y="1003"/>
                    </a:cubicBezTo>
                    <a:cubicBezTo>
                      <a:pt x="1" y="1579"/>
                      <a:pt x="452" y="2030"/>
                      <a:pt x="1003" y="2030"/>
                    </a:cubicBezTo>
                    <a:cubicBezTo>
                      <a:pt x="1580" y="2030"/>
                      <a:pt x="2031" y="1579"/>
                      <a:pt x="2031" y="1003"/>
                    </a:cubicBezTo>
                    <a:cubicBezTo>
                      <a:pt x="2031" y="451"/>
                      <a:pt x="1580" y="0"/>
                      <a:pt x="100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" name="Google Shape;798;p44"/>
              <p:cNvSpPr/>
              <p:nvPr/>
            </p:nvSpPr>
            <p:spPr>
              <a:xfrm>
                <a:off x="6022250" y="3595800"/>
                <a:ext cx="40750" cy="40750"/>
              </a:xfrm>
              <a:custGeom>
                <a:avLst/>
                <a:gdLst/>
                <a:ahLst/>
                <a:cxnLst/>
                <a:rect l="l" t="t" r="r" b="b"/>
                <a:pathLst>
                  <a:path w="1630" h="1630" extrusionOk="0">
                    <a:moveTo>
                      <a:pt x="803" y="1"/>
                    </a:moveTo>
                    <a:cubicBezTo>
                      <a:pt x="352" y="1"/>
                      <a:pt x="1" y="352"/>
                      <a:pt x="1" y="803"/>
                    </a:cubicBezTo>
                    <a:cubicBezTo>
                      <a:pt x="1" y="1254"/>
                      <a:pt x="352" y="1630"/>
                      <a:pt x="803" y="1630"/>
                    </a:cubicBezTo>
                    <a:cubicBezTo>
                      <a:pt x="1254" y="1630"/>
                      <a:pt x="1630" y="1254"/>
                      <a:pt x="1630" y="803"/>
                    </a:cubicBezTo>
                    <a:cubicBezTo>
                      <a:pt x="1630" y="352"/>
                      <a:pt x="1254" y="1"/>
                      <a:pt x="80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9" name="Google Shape;799;p44"/>
              <p:cNvSpPr/>
              <p:nvPr/>
            </p:nvSpPr>
            <p:spPr>
              <a:xfrm>
                <a:off x="5861850" y="3377125"/>
                <a:ext cx="101550" cy="101525"/>
              </a:xfrm>
              <a:custGeom>
                <a:avLst/>
                <a:gdLst/>
                <a:ahLst/>
                <a:cxnLst/>
                <a:rect l="l" t="t" r="r" b="b"/>
                <a:pathLst>
                  <a:path w="4062" h="4061" extrusionOk="0">
                    <a:moveTo>
                      <a:pt x="2031" y="402"/>
                    </a:moveTo>
                    <a:cubicBezTo>
                      <a:pt x="2933" y="402"/>
                      <a:pt x="3660" y="1129"/>
                      <a:pt x="3660" y="2031"/>
                    </a:cubicBezTo>
                    <a:cubicBezTo>
                      <a:pt x="3660" y="2933"/>
                      <a:pt x="2933" y="3660"/>
                      <a:pt x="2031" y="3660"/>
                    </a:cubicBezTo>
                    <a:cubicBezTo>
                      <a:pt x="1129" y="3660"/>
                      <a:pt x="402" y="2933"/>
                      <a:pt x="402" y="2031"/>
                    </a:cubicBezTo>
                    <a:cubicBezTo>
                      <a:pt x="402" y="1129"/>
                      <a:pt x="1129" y="402"/>
                      <a:pt x="2031" y="402"/>
                    </a:cubicBezTo>
                    <a:close/>
                    <a:moveTo>
                      <a:pt x="2031" y="1"/>
                    </a:moveTo>
                    <a:cubicBezTo>
                      <a:pt x="903" y="1"/>
                      <a:pt x="1" y="903"/>
                      <a:pt x="1" y="2031"/>
                    </a:cubicBezTo>
                    <a:cubicBezTo>
                      <a:pt x="1" y="3159"/>
                      <a:pt x="903" y="4061"/>
                      <a:pt x="2031" y="4061"/>
                    </a:cubicBezTo>
                    <a:cubicBezTo>
                      <a:pt x="3159" y="4061"/>
                      <a:pt x="4061" y="3159"/>
                      <a:pt x="4061" y="2031"/>
                    </a:cubicBezTo>
                    <a:cubicBezTo>
                      <a:pt x="4061" y="903"/>
                      <a:pt x="3159" y="1"/>
                      <a:pt x="203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0" name="Google Shape;800;p44"/>
              <p:cNvSpPr/>
              <p:nvPr/>
            </p:nvSpPr>
            <p:spPr>
              <a:xfrm>
                <a:off x="5757225" y="3218600"/>
                <a:ext cx="60800" cy="60800"/>
              </a:xfrm>
              <a:custGeom>
                <a:avLst/>
                <a:gdLst/>
                <a:ahLst/>
                <a:cxnLst/>
                <a:rect l="l" t="t" r="r" b="b"/>
                <a:pathLst>
                  <a:path w="2432" h="2432" extrusionOk="0">
                    <a:moveTo>
                      <a:pt x="1228" y="1"/>
                    </a:moveTo>
                    <a:cubicBezTo>
                      <a:pt x="552" y="1"/>
                      <a:pt x="0" y="552"/>
                      <a:pt x="0" y="1229"/>
                    </a:cubicBezTo>
                    <a:cubicBezTo>
                      <a:pt x="0" y="1881"/>
                      <a:pt x="552" y="2432"/>
                      <a:pt x="1228" y="2432"/>
                    </a:cubicBezTo>
                    <a:cubicBezTo>
                      <a:pt x="1880" y="2432"/>
                      <a:pt x="2431" y="1881"/>
                      <a:pt x="2431" y="1229"/>
                    </a:cubicBezTo>
                    <a:cubicBezTo>
                      <a:pt x="2431" y="552"/>
                      <a:pt x="1880" y="1"/>
                      <a:pt x="122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" name="Google Shape;801;p44"/>
              <p:cNvSpPr/>
              <p:nvPr/>
            </p:nvSpPr>
            <p:spPr>
              <a:xfrm>
                <a:off x="6420750" y="2184150"/>
                <a:ext cx="79600" cy="80225"/>
              </a:xfrm>
              <a:custGeom>
                <a:avLst/>
                <a:gdLst/>
                <a:ahLst/>
                <a:cxnLst/>
                <a:rect l="l" t="t" r="r" b="b"/>
                <a:pathLst>
                  <a:path w="3184" h="3209" extrusionOk="0">
                    <a:moveTo>
                      <a:pt x="1580" y="326"/>
                    </a:moveTo>
                    <a:cubicBezTo>
                      <a:pt x="2307" y="326"/>
                      <a:pt x="2858" y="902"/>
                      <a:pt x="2858" y="1604"/>
                    </a:cubicBezTo>
                    <a:cubicBezTo>
                      <a:pt x="2858" y="2306"/>
                      <a:pt x="2307" y="2882"/>
                      <a:pt x="1580" y="2882"/>
                    </a:cubicBezTo>
                    <a:cubicBezTo>
                      <a:pt x="878" y="2882"/>
                      <a:pt x="302" y="2306"/>
                      <a:pt x="302" y="1604"/>
                    </a:cubicBezTo>
                    <a:cubicBezTo>
                      <a:pt x="302" y="902"/>
                      <a:pt x="878" y="326"/>
                      <a:pt x="1580" y="326"/>
                    </a:cubicBezTo>
                    <a:close/>
                    <a:moveTo>
                      <a:pt x="1580" y="0"/>
                    </a:moveTo>
                    <a:cubicBezTo>
                      <a:pt x="703" y="0"/>
                      <a:pt x="1" y="727"/>
                      <a:pt x="1" y="1604"/>
                    </a:cubicBezTo>
                    <a:cubicBezTo>
                      <a:pt x="1" y="2481"/>
                      <a:pt x="703" y="3208"/>
                      <a:pt x="1580" y="3208"/>
                    </a:cubicBezTo>
                    <a:cubicBezTo>
                      <a:pt x="2482" y="3208"/>
                      <a:pt x="3184" y="2481"/>
                      <a:pt x="3184" y="1604"/>
                    </a:cubicBezTo>
                    <a:cubicBezTo>
                      <a:pt x="3184" y="727"/>
                      <a:pt x="2482" y="0"/>
                      <a:pt x="158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2" name="Google Shape;802;p44"/>
              <p:cNvSpPr/>
              <p:nvPr/>
            </p:nvSpPr>
            <p:spPr>
              <a:xfrm>
                <a:off x="6534800" y="2060075"/>
                <a:ext cx="47650" cy="48275"/>
              </a:xfrm>
              <a:custGeom>
                <a:avLst/>
                <a:gdLst/>
                <a:ahLst/>
                <a:cxnLst/>
                <a:rect l="l" t="t" r="r" b="b"/>
                <a:pathLst>
                  <a:path w="1906" h="1931" extrusionOk="0">
                    <a:moveTo>
                      <a:pt x="953" y="1"/>
                    </a:moveTo>
                    <a:cubicBezTo>
                      <a:pt x="426" y="1"/>
                      <a:pt x="0" y="427"/>
                      <a:pt x="0" y="953"/>
                    </a:cubicBezTo>
                    <a:cubicBezTo>
                      <a:pt x="0" y="1505"/>
                      <a:pt x="426" y="1931"/>
                      <a:pt x="953" y="1931"/>
                    </a:cubicBezTo>
                    <a:cubicBezTo>
                      <a:pt x="1479" y="1931"/>
                      <a:pt x="1905" y="1505"/>
                      <a:pt x="1905" y="953"/>
                    </a:cubicBezTo>
                    <a:cubicBezTo>
                      <a:pt x="1905" y="427"/>
                      <a:pt x="1479" y="1"/>
                      <a:pt x="95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03" name="Google Shape;803;p44"/>
            <p:cNvSpPr/>
            <p:nvPr/>
          </p:nvSpPr>
          <p:spPr>
            <a:xfrm>
              <a:off x="427463" y="1555075"/>
              <a:ext cx="1507550" cy="3041375"/>
            </a:xfrm>
            <a:custGeom>
              <a:avLst/>
              <a:gdLst/>
              <a:ahLst/>
              <a:cxnLst/>
              <a:rect l="l" t="t" r="r" b="b"/>
              <a:pathLst>
                <a:path w="60302" h="121655" extrusionOk="0">
                  <a:moveTo>
                    <a:pt x="30151" y="0"/>
                  </a:moveTo>
                  <a:cubicBezTo>
                    <a:pt x="15790" y="0"/>
                    <a:pt x="3685" y="10176"/>
                    <a:pt x="702" y="23684"/>
                  </a:cubicBezTo>
                  <a:cubicBezTo>
                    <a:pt x="226" y="25765"/>
                    <a:pt x="0" y="27945"/>
                    <a:pt x="0" y="30151"/>
                  </a:cubicBezTo>
                  <a:lnTo>
                    <a:pt x="0" y="108873"/>
                  </a:lnTo>
                  <a:cubicBezTo>
                    <a:pt x="0" y="113434"/>
                    <a:pt x="1028" y="117770"/>
                    <a:pt x="2857" y="121655"/>
                  </a:cubicBezTo>
                  <a:lnTo>
                    <a:pt x="57444" y="121655"/>
                  </a:lnTo>
                  <a:cubicBezTo>
                    <a:pt x="59274" y="117770"/>
                    <a:pt x="60301" y="113434"/>
                    <a:pt x="60301" y="108873"/>
                  </a:cubicBezTo>
                  <a:lnTo>
                    <a:pt x="60301" y="30151"/>
                  </a:lnTo>
                  <a:cubicBezTo>
                    <a:pt x="60301" y="28446"/>
                    <a:pt x="60176" y="26792"/>
                    <a:pt x="59900" y="25163"/>
                  </a:cubicBezTo>
                  <a:cubicBezTo>
                    <a:pt x="58823" y="18847"/>
                    <a:pt x="55790" y="13208"/>
                    <a:pt x="51454" y="8847"/>
                  </a:cubicBezTo>
                  <a:cubicBezTo>
                    <a:pt x="47920" y="5339"/>
                    <a:pt x="43534" y="2682"/>
                    <a:pt x="38647" y="1228"/>
                  </a:cubicBezTo>
                  <a:cubicBezTo>
                    <a:pt x="35965" y="426"/>
                    <a:pt x="33108" y="0"/>
                    <a:pt x="301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44"/>
            <p:cNvSpPr/>
            <p:nvPr/>
          </p:nvSpPr>
          <p:spPr>
            <a:xfrm>
              <a:off x="1247638" y="1585775"/>
              <a:ext cx="687375" cy="1078975"/>
            </a:xfrm>
            <a:custGeom>
              <a:avLst/>
              <a:gdLst/>
              <a:ahLst/>
              <a:cxnLst/>
              <a:rect l="l" t="t" r="r" b="b"/>
              <a:pathLst>
                <a:path w="27495" h="43159" extrusionOk="0">
                  <a:moveTo>
                    <a:pt x="5840" y="0"/>
                  </a:moveTo>
                  <a:cubicBezTo>
                    <a:pt x="3334" y="3860"/>
                    <a:pt x="1780" y="8346"/>
                    <a:pt x="1003" y="12832"/>
                  </a:cubicBezTo>
                  <a:cubicBezTo>
                    <a:pt x="1" y="18747"/>
                    <a:pt x="477" y="25339"/>
                    <a:pt x="3685" y="30552"/>
                  </a:cubicBezTo>
                  <a:cubicBezTo>
                    <a:pt x="6767" y="35614"/>
                    <a:pt x="12407" y="38772"/>
                    <a:pt x="17845" y="40702"/>
                  </a:cubicBezTo>
                  <a:cubicBezTo>
                    <a:pt x="20928" y="41780"/>
                    <a:pt x="24186" y="42607"/>
                    <a:pt x="27494" y="43158"/>
                  </a:cubicBezTo>
                  <a:lnTo>
                    <a:pt x="27494" y="28923"/>
                  </a:lnTo>
                  <a:cubicBezTo>
                    <a:pt x="27494" y="27218"/>
                    <a:pt x="27369" y="25564"/>
                    <a:pt x="27093" y="23935"/>
                  </a:cubicBezTo>
                  <a:cubicBezTo>
                    <a:pt x="26016" y="17619"/>
                    <a:pt x="22983" y="11980"/>
                    <a:pt x="18647" y="7619"/>
                  </a:cubicBezTo>
                  <a:cubicBezTo>
                    <a:pt x="15113" y="4111"/>
                    <a:pt x="10727" y="1454"/>
                    <a:pt x="58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44"/>
            <p:cNvSpPr/>
            <p:nvPr/>
          </p:nvSpPr>
          <p:spPr>
            <a:xfrm>
              <a:off x="1539613" y="2722375"/>
              <a:ext cx="1200550" cy="1874075"/>
            </a:xfrm>
            <a:custGeom>
              <a:avLst/>
              <a:gdLst/>
              <a:ahLst/>
              <a:cxnLst/>
              <a:rect l="l" t="t" r="r" b="b"/>
              <a:pathLst>
                <a:path w="48022" h="74963" extrusionOk="0">
                  <a:moveTo>
                    <a:pt x="24011" y="0"/>
                  </a:moveTo>
                  <a:cubicBezTo>
                    <a:pt x="10828" y="0"/>
                    <a:pt x="1" y="10802"/>
                    <a:pt x="1" y="24010"/>
                  </a:cubicBezTo>
                  <a:lnTo>
                    <a:pt x="1" y="74963"/>
                  </a:lnTo>
                  <a:lnTo>
                    <a:pt x="48021" y="74963"/>
                  </a:lnTo>
                  <a:lnTo>
                    <a:pt x="48021" y="24010"/>
                  </a:lnTo>
                  <a:cubicBezTo>
                    <a:pt x="48021" y="10802"/>
                    <a:pt x="37219" y="0"/>
                    <a:pt x="24011" y="0"/>
                  </a:cubicBez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44"/>
            <p:cNvSpPr/>
            <p:nvPr/>
          </p:nvSpPr>
          <p:spPr>
            <a:xfrm>
              <a:off x="2092888" y="2722375"/>
              <a:ext cx="647275" cy="1005025"/>
            </a:xfrm>
            <a:custGeom>
              <a:avLst/>
              <a:gdLst/>
              <a:ahLst/>
              <a:cxnLst/>
              <a:rect l="l" t="t" r="r" b="b"/>
              <a:pathLst>
                <a:path w="25891" h="40201" extrusionOk="0">
                  <a:moveTo>
                    <a:pt x="1880" y="0"/>
                  </a:moveTo>
                  <a:cubicBezTo>
                    <a:pt x="1303" y="0"/>
                    <a:pt x="752" y="25"/>
                    <a:pt x="176" y="75"/>
                  </a:cubicBezTo>
                  <a:cubicBezTo>
                    <a:pt x="0" y="2907"/>
                    <a:pt x="75" y="5790"/>
                    <a:pt x="451" y="8622"/>
                  </a:cubicBezTo>
                  <a:cubicBezTo>
                    <a:pt x="1479" y="16542"/>
                    <a:pt x="4913" y="24085"/>
                    <a:pt x="10351" y="29950"/>
                  </a:cubicBezTo>
                  <a:cubicBezTo>
                    <a:pt x="14662" y="34612"/>
                    <a:pt x="20025" y="37995"/>
                    <a:pt x="25890" y="40201"/>
                  </a:cubicBezTo>
                  <a:lnTo>
                    <a:pt x="25890" y="24010"/>
                  </a:lnTo>
                  <a:cubicBezTo>
                    <a:pt x="25890" y="10802"/>
                    <a:pt x="15088" y="0"/>
                    <a:pt x="1880" y="0"/>
                  </a:cubicBez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44"/>
            <p:cNvSpPr/>
            <p:nvPr/>
          </p:nvSpPr>
          <p:spPr>
            <a:xfrm>
              <a:off x="2547138" y="3507450"/>
              <a:ext cx="802675" cy="1081500"/>
            </a:xfrm>
            <a:custGeom>
              <a:avLst/>
              <a:gdLst/>
              <a:ahLst/>
              <a:cxnLst/>
              <a:rect l="l" t="t" r="r" b="b"/>
              <a:pathLst>
                <a:path w="32107" h="43260" extrusionOk="0">
                  <a:moveTo>
                    <a:pt x="14287" y="1"/>
                  </a:moveTo>
                  <a:lnTo>
                    <a:pt x="1" y="43259"/>
                  </a:lnTo>
                  <a:lnTo>
                    <a:pt x="32106" y="43259"/>
                  </a:lnTo>
                  <a:lnTo>
                    <a:pt x="14287" y="1"/>
                  </a:ln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44"/>
            <p:cNvSpPr/>
            <p:nvPr/>
          </p:nvSpPr>
          <p:spPr>
            <a:xfrm>
              <a:off x="304013" y="3659075"/>
              <a:ext cx="695525" cy="937375"/>
            </a:xfrm>
            <a:custGeom>
              <a:avLst/>
              <a:gdLst/>
              <a:ahLst/>
              <a:cxnLst/>
              <a:rect l="l" t="t" r="r" b="b"/>
              <a:pathLst>
                <a:path w="27821" h="37495" extrusionOk="0">
                  <a:moveTo>
                    <a:pt x="12382" y="1"/>
                  </a:moveTo>
                  <a:lnTo>
                    <a:pt x="1" y="37495"/>
                  </a:lnTo>
                  <a:lnTo>
                    <a:pt x="27821" y="37495"/>
                  </a:lnTo>
                  <a:lnTo>
                    <a:pt x="12382" y="1"/>
                  </a:ln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44"/>
            <p:cNvSpPr/>
            <p:nvPr/>
          </p:nvSpPr>
          <p:spPr>
            <a:xfrm>
              <a:off x="1221313" y="3857075"/>
              <a:ext cx="548900" cy="739375"/>
            </a:xfrm>
            <a:custGeom>
              <a:avLst/>
              <a:gdLst/>
              <a:ahLst/>
              <a:cxnLst/>
              <a:rect l="l" t="t" r="r" b="b"/>
              <a:pathLst>
                <a:path w="21956" h="29575" extrusionOk="0">
                  <a:moveTo>
                    <a:pt x="9775" y="1"/>
                  </a:moveTo>
                  <a:lnTo>
                    <a:pt x="1" y="29575"/>
                  </a:lnTo>
                  <a:lnTo>
                    <a:pt x="21956" y="29575"/>
                  </a:lnTo>
                  <a:lnTo>
                    <a:pt x="9775" y="1"/>
                  </a:ln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44"/>
            <p:cNvSpPr/>
            <p:nvPr/>
          </p:nvSpPr>
          <p:spPr>
            <a:xfrm>
              <a:off x="2329713" y="3826375"/>
              <a:ext cx="549550" cy="739375"/>
            </a:xfrm>
            <a:custGeom>
              <a:avLst/>
              <a:gdLst/>
              <a:ahLst/>
              <a:cxnLst/>
              <a:rect l="l" t="t" r="r" b="b"/>
              <a:pathLst>
                <a:path w="21982" h="29575" extrusionOk="0">
                  <a:moveTo>
                    <a:pt x="9775" y="1"/>
                  </a:moveTo>
                  <a:lnTo>
                    <a:pt x="1" y="29575"/>
                  </a:lnTo>
                  <a:lnTo>
                    <a:pt x="21981" y="29575"/>
                  </a:lnTo>
                  <a:lnTo>
                    <a:pt x="9775" y="1"/>
                  </a:ln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44"/>
            <p:cNvSpPr/>
            <p:nvPr/>
          </p:nvSpPr>
          <p:spPr>
            <a:xfrm>
              <a:off x="728213" y="4010600"/>
              <a:ext cx="435500" cy="585850"/>
            </a:xfrm>
            <a:custGeom>
              <a:avLst/>
              <a:gdLst/>
              <a:ahLst/>
              <a:cxnLst/>
              <a:rect l="l" t="t" r="r" b="b"/>
              <a:pathLst>
                <a:path w="17420" h="23434" extrusionOk="0">
                  <a:moveTo>
                    <a:pt x="7745" y="0"/>
                  </a:moveTo>
                  <a:lnTo>
                    <a:pt x="0" y="23434"/>
                  </a:lnTo>
                  <a:lnTo>
                    <a:pt x="17419" y="23434"/>
                  </a:lnTo>
                  <a:lnTo>
                    <a:pt x="7745" y="0"/>
                  </a:ln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44"/>
            <p:cNvSpPr/>
            <p:nvPr/>
          </p:nvSpPr>
          <p:spPr>
            <a:xfrm>
              <a:off x="1780213" y="4083275"/>
              <a:ext cx="381000" cy="513175"/>
            </a:xfrm>
            <a:custGeom>
              <a:avLst/>
              <a:gdLst/>
              <a:ahLst/>
              <a:cxnLst/>
              <a:rect l="l" t="t" r="r" b="b"/>
              <a:pathLst>
                <a:path w="15240" h="20527" extrusionOk="0">
                  <a:moveTo>
                    <a:pt x="6793" y="1"/>
                  </a:moveTo>
                  <a:lnTo>
                    <a:pt x="1" y="20527"/>
                  </a:lnTo>
                  <a:lnTo>
                    <a:pt x="15239" y="20527"/>
                  </a:lnTo>
                  <a:lnTo>
                    <a:pt x="679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44"/>
            <p:cNvSpPr/>
            <p:nvPr/>
          </p:nvSpPr>
          <p:spPr>
            <a:xfrm>
              <a:off x="601013" y="1688850"/>
              <a:ext cx="385375" cy="370000"/>
            </a:xfrm>
            <a:custGeom>
              <a:avLst/>
              <a:gdLst/>
              <a:ahLst/>
              <a:cxnLst/>
              <a:rect l="l" t="t" r="r" b="b"/>
              <a:pathLst>
                <a:path w="15415" h="14800" extrusionOk="0">
                  <a:moveTo>
                    <a:pt x="13315" y="0"/>
                  </a:moveTo>
                  <a:cubicBezTo>
                    <a:pt x="13025" y="0"/>
                    <a:pt x="12730" y="69"/>
                    <a:pt x="12457" y="213"/>
                  </a:cubicBezTo>
                  <a:cubicBezTo>
                    <a:pt x="7169" y="2945"/>
                    <a:pt x="2883" y="7181"/>
                    <a:pt x="427" y="12143"/>
                  </a:cubicBezTo>
                  <a:cubicBezTo>
                    <a:pt x="1" y="13070"/>
                    <a:pt x="352" y="14173"/>
                    <a:pt x="1279" y="14599"/>
                  </a:cubicBezTo>
                  <a:cubicBezTo>
                    <a:pt x="1530" y="14749"/>
                    <a:pt x="1805" y="14800"/>
                    <a:pt x="2081" y="14800"/>
                  </a:cubicBezTo>
                  <a:cubicBezTo>
                    <a:pt x="2758" y="14800"/>
                    <a:pt x="3409" y="14424"/>
                    <a:pt x="3735" y="13772"/>
                  </a:cubicBezTo>
                  <a:cubicBezTo>
                    <a:pt x="5840" y="9511"/>
                    <a:pt x="9550" y="5827"/>
                    <a:pt x="14161" y="3471"/>
                  </a:cubicBezTo>
                  <a:cubicBezTo>
                    <a:pt x="15038" y="2995"/>
                    <a:pt x="15414" y="1892"/>
                    <a:pt x="14938" y="990"/>
                  </a:cubicBezTo>
                  <a:cubicBezTo>
                    <a:pt x="14624" y="361"/>
                    <a:pt x="13981" y="0"/>
                    <a:pt x="133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44"/>
            <p:cNvSpPr/>
            <p:nvPr/>
          </p:nvSpPr>
          <p:spPr>
            <a:xfrm>
              <a:off x="1175588" y="4204050"/>
              <a:ext cx="200525" cy="291325"/>
            </a:xfrm>
            <a:custGeom>
              <a:avLst/>
              <a:gdLst/>
              <a:ahLst/>
              <a:cxnLst/>
              <a:rect l="l" t="t" r="r" b="b"/>
              <a:pathLst>
                <a:path w="8021" h="11653" extrusionOk="0">
                  <a:moveTo>
                    <a:pt x="4031" y="0"/>
                  </a:moveTo>
                  <a:cubicBezTo>
                    <a:pt x="3822" y="0"/>
                    <a:pt x="3612" y="113"/>
                    <a:pt x="3509" y="332"/>
                  </a:cubicBezTo>
                  <a:cubicBezTo>
                    <a:pt x="2908" y="1460"/>
                    <a:pt x="2306" y="2613"/>
                    <a:pt x="1730" y="3766"/>
                  </a:cubicBezTo>
                  <a:cubicBezTo>
                    <a:pt x="1028" y="5119"/>
                    <a:pt x="0" y="6322"/>
                    <a:pt x="101" y="7901"/>
                  </a:cubicBezTo>
                  <a:cubicBezTo>
                    <a:pt x="151" y="9305"/>
                    <a:pt x="1003" y="10608"/>
                    <a:pt x="2256" y="11235"/>
                  </a:cubicBezTo>
                  <a:cubicBezTo>
                    <a:pt x="2816" y="11518"/>
                    <a:pt x="3413" y="11652"/>
                    <a:pt x="4003" y="11652"/>
                  </a:cubicBezTo>
                  <a:cubicBezTo>
                    <a:pt x="5447" y="11652"/>
                    <a:pt x="6843" y="10850"/>
                    <a:pt x="7519" y="9480"/>
                  </a:cubicBezTo>
                  <a:cubicBezTo>
                    <a:pt x="7970" y="8578"/>
                    <a:pt x="8020" y="7726"/>
                    <a:pt x="7870" y="6924"/>
                  </a:cubicBezTo>
                  <a:cubicBezTo>
                    <a:pt x="7670" y="5997"/>
                    <a:pt x="7193" y="5094"/>
                    <a:pt x="6692" y="4192"/>
                  </a:cubicBezTo>
                  <a:cubicBezTo>
                    <a:pt x="5990" y="2914"/>
                    <a:pt x="5289" y="1661"/>
                    <a:pt x="4587" y="383"/>
                  </a:cubicBezTo>
                  <a:cubicBezTo>
                    <a:pt x="4562" y="358"/>
                    <a:pt x="4562" y="332"/>
                    <a:pt x="4537" y="307"/>
                  </a:cubicBezTo>
                  <a:cubicBezTo>
                    <a:pt x="4427" y="101"/>
                    <a:pt x="4229" y="0"/>
                    <a:pt x="40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44"/>
            <p:cNvSpPr/>
            <p:nvPr/>
          </p:nvSpPr>
          <p:spPr>
            <a:xfrm>
              <a:off x="1248263" y="4304775"/>
              <a:ext cx="63300" cy="47950"/>
            </a:xfrm>
            <a:custGeom>
              <a:avLst/>
              <a:gdLst/>
              <a:ahLst/>
              <a:cxnLst/>
              <a:rect l="l" t="t" r="r" b="b"/>
              <a:pathLst>
                <a:path w="2532" h="1918" extrusionOk="0">
                  <a:moveTo>
                    <a:pt x="2335" y="0"/>
                  </a:moveTo>
                  <a:cubicBezTo>
                    <a:pt x="2294" y="0"/>
                    <a:pt x="2256" y="13"/>
                    <a:pt x="2231" y="38"/>
                  </a:cubicBezTo>
                  <a:lnTo>
                    <a:pt x="1003" y="1491"/>
                  </a:lnTo>
                  <a:lnTo>
                    <a:pt x="326" y="213"/>
                  </a:lnTo>
                  <a:cubicBezTo>
                    <a:pt x="289" y="157"/>
                    <a:pt x="223" y="129"/>
                    <a:pt x="161" y="129"/>
                  </a:cubicBezTo>
                  <a:cubicBezTo>
                    <a:pt x="140" y="129"/>
                    <a:pt x="120" y="132"/>
                    <a:pt x="101" y="138"/>
                  </a:cubicBezTo>
                  <a:cubicBezTo>
                    <a:pt x="26" y="188"/>
                    <a:pt x="1" y="288"/>
                    <a:pt x="51" y="364"/>
                  </a:cubicBezTo>
                  <a:lnTo>
                    <a:pt x="853" y="1842"/>
                  </a:lnTo>
                  <a:cubicBezTo>
                    <a:pt x="878" y="1867"/>
                    <a:pt x="928" y="1892"/>
                    <a:pt x="978" y="1918"/>
                  </a:cubicBezTo>
                  <a:cubicBezTo>
                    <a:pt x="1028" y="1918"/>
                    <a:pt x="1078" y="1892"/>
                    <a:pt x="1103" y="1867"/>
                  </a:cubicBezTo>
                  <a:lnTo>
                    <a:pt x="2482" y="238"/>
                  </a:lnTo>
                  <a:cubicBezTo>
                    <a:pt x="2532" y="188"/>
                    <a:pt x="2507" y="88"/>
                    <a:pt x="2457" y="38"/>
                  </a:cubicBezTo>
                  <a:cubicBezTo>
                    <a:pt x="2419" y="13"/>
                    <a:pt x="2375" y="0"/>
                    <a:pt x="23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44"/>
            <p:cNvSpPr/>
            <p:nvPr/>
          </p:nvSpPr>
          <p:spPr>
            <a:xfrm>
              <a:off x="1250138" y="4269925"/>
              <a:ext cx="53300" cy="41450"/>
            </a:xfrm>
            <a:custGeom>
              <a:avLst/>
              <a:gdLst/>
              <a:ahLst/>
              <a:cxnLst/>
              <a:rect l="l" t="t" r="r" b="b"/>
              <a:pathLst>
                <a:path w="2132" h="1658" extrusionOk="0">
                  <a:moveTo>
                    <a:pt x="1957" y="1"/>
                  </a:moveTo>
                  <a:cubicBezTo>
                    <a:pt x="1911" y="1"/>
                    <a:pt x="1861" y="22"/>
                    <a:pt x="1830" y="53"/>
                  </a:cubicBezTo>
                  <a:lnTo>
                    <a:pt x="953" y="1256"/>
                  </a:lnTo>
                  <a:lnTo>
                    <a:pt x="302" y="204"/>
                  </a:lnTo>
                  <a:cubicBezTo>
                    <a:pt x="269" y="155"/>
                    <a:pt x="216" y="128"/>
                    <a:pt x="162" y="128"/>
                  </a:cubicBezTo>
                  <a:cubicBezTo>
                    <a:pt x="132" y="128"/>
                    <a:pt x="103" y="136"/>
                    <a:pt x="76" y="154"/>
                  </a:cubicBezTo>
                  <a:cubicBezTo>
                    <a:pt x="26" y="204"/>
                    <a:pt x="1" y="304"/>
                    <a:pt x="51" y="379"/>
                  </a:cubicBezTo>
                  <a:lnTo>
                    <a:pt x="828" y="1607"/>
                  </a:lnTo>
                  <a:cubicBezTo>
                    <a:pt x="853" y="1632"/>
                    <a:pt x="903" y="1657"/>
                    <a:pt x="953" y="1657"/>
                  </a:cubicBezTo>
                  <a:cubicBezTo>
                    <a:pt x="1003" y="1657"/>
                    <a:pt x="1053" y="1657"/>
                    <a:pt x="1078" y="1607"/>
                  </a:cubicBezTo>
                  <a:lnTo>
                    <a:pt x="2081" y="254"/>
                  </a:lnTo>
                  <a:cubicBezTo>
                    <a:pt x="2131" y="179"/>
                    <a:pt x="2106" y="78"/>
                    <a:pt x="2031" y="28"/>
                  </a:cubicBezTo>
                  <a:cubicBezTo>
                    <a:pt x="2012" y="9"/>
                    <a:pt x="1985" y="1"/>
                    <a:pt x="19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44"/>
            <p:cNvSpPr/>
            <p:nvPr/>
          </p:nvSpPr>
          <p:spPr>
            <a:xfrm>
              <a:off x="1228838" y="4335525"/>
              <a:ext cx="95275" cy="64825"/>
            </a:xfrm>
            <a:custGeom>
              <a:avLst/>
              <a:gdLst/>
              <a:ahLst/>
              <a:cxnLst/>
              <a:rect l="l" t="t" r="r" b="b"/>
              <a:pathLst>
                <a:path w="3811" h="2593" extrusionOk="0">
                  <a:moveTo>
                    <a:pt x="3634" y="1"/>
                  </a:moveTo>
                  <a:cubicBezTo>
                    <a:pt x="3592" y="1"/>
                    <a:pt x="3551" y="20"/>
                    <a:pt x="3509" y="61"/>
                  </a:cubicBezTo>
                  <a:lnTo>
                    <a:pt x="1755" y="2191"/>
                  </a:lnTo>
                  <a:lnTo>
                    <a:pt x="301" y="236"/>
                  </a:lnTo>
                  <a:cubicBezTo>
                    <a:pt x="274" y="195"/>
                    <a:pt x="231" y="176"/>
                    <a:pt x="186" y="176"/>
                  </a:cubicBezTo>
                  <a:cubicBezTo>
                    <a:pt x="148" y="176"/>
                    <a:pt x="110" y="189"/>
                    <a:pt x="76" y="211"/>
                  </a:cubicBezTo>
                  <a:cubicBezTo>
                    <a:pt x="26" y="261"/>
                    <a:pt x="1" y="337"/>
                    <a:pt x="51" y="412"/>
                  </a:cubicBezTo>
                  <a:lnTo>
                    <a:pt x="1630" y="2542"/>
                  </a:lnTo>
                  <a:cubicBezTo>
                    <a:pt x="1680" y="2567"/>
                    <a:pt x="1705" y="2592"/>
                    <a:pt x="1755" y="2592"/>
                  </a:cubicBezTo>
                  <a:cubicBezTo>
                    <a:pt x="1805" y="2592"/>
                    <a:pt x="1855" y="2567"/>
                    <a:pt x="1880" y="2542"/>
                  </a:cubicBezTo>
                  <a:lnTo>
                    <a:pt x="3760" y="236"/>
                  </a:lnTo>
                  <a:cubicBezTo>
                    <a:pt x="3810" y="186"/>
                    <a:pt x="3810" y="86"/>
                    <a:pt x="3735" y="36"/>
                  </a:cubicBezTo>
                  <a:cubicBezTo>
                    <a:pt x="3701" y="13"/>
                    <a:pt x="3667" y="1"/>
                    <a:pt x="36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44"/>
            <p:cNvSpPr/>
            <p:nvPr/>
          </p:nvSpPr>
          <p:spPr>
            <a:xfrm>
              <a:off x="1211913" y="4371975"/>
              <a:ext cx="129100" cy="75350"/>
            </a:xfrm>
            <a:custGeom>
              <a:avLst/>
              <a:gdLst/>
              <a:ahLst/>
              <a:cxnLst/>
              <a:rect l="l" t="t" r="r" b="b"/>
              <a:pathLst>
                <a:path w="5164" h="3014" extrusionOk="0">
                  <a:moveTo>
                    <a:pt x="4992" y="0"/>
                  </a:moveTo>
                  <a:cubicBezTo>
                    <a:pt x="4951" y="0"/>
                    <a:pt x="4913" y="19"/>
                    <a:pt x="4888" y="57"/>
                  </a:cubicBezTo>
                  <a:lnTo>
                    <a:pt x="2482" y="2638"/>
                  </a:lnTo>
                  <a:lnTo>
                    <a:pt x="277" y="332"/>
                  </a:lnTo>
                  <a:cubicBezTo>
                    <a:pt x="249" y="291"/>
                    <a:pt x="206" y="272"/>
                    <a:pt x="165" y="272"/>
                  </a:cubicBezTo>
                  <a:cubicBezTo>
                    <a:pt x="131" y="272"/>
                    <a:pt x="99" y="285"/>
                    <a:pt x="76" y="307"/>
                  </a:cubicBezTo>
                  <a:cubicBezTo>
                    <a:pt x="1" y="382"/>
                    <a:pt x="1" y="483"/>
                    <a:pt x="51" y="533"/>
                  </a:cubicBezTo>
                  <a:lnTo>
                    <a:pt x="2357" y="2964"/>
                  </a:lnTo>
                  <a:cubicBezTo>
                    <a:pt x="2382" y="2989"/>
                    <a:pt x="2432" y="3014"/>
                    <a:pt x="2482" y="3014"/>
                  </a:cubicBezTo>
                  <a:cubicBezTo>
                    <a:pt x="2507" y="3014"/>
                    <a:pt x="2557" y="2989"/>
                    <a:pt x="2582" y="2964"/>
                  </a:cubicBezTo>
                  <a:lnTo>
                    <a:pt x="5114" y="257"/>
                  </a:lnTo>
                  <a:cubicBezTo>
                    <a:pt x="5164" y="207"/>
                    <a:pt x="5164" y="107"/>
                    <a:pt x="5114" y="57"/>
                  </a:cubicBezTo>
                  <a:cubicBezTo>
                    <a:pt x="5076" y="19"/>
                    <a:pt x="5032" y="0"/>
                    <a:pt x="49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44"/>
            <p:cNvSpPr/>
            <p:nvPr/>
          </p:nvSpPr>
          <p:spPr>
            <a:xfrm>
              <a:off x="1268313" y="4230525"/>
              <a:ext cx="8175" cy="347150"/>
            </a:xfrm>
            <a:custGeom>
              <a:avLst/>
              <a:gdLst/>
              <a:ahLst/>
              <a:cxnLst/>
              <a:rect l="l" t="t" r="r" b="b"/>
              <a:pathLst>
                <a:path w="327" h="13886" extrusionOk="0">
                  <a:moveTo>
                    <a:pt x="176" y="0"/>
                  </a:moveTo>
                  <a:cubicBezTo>
                    <a:pt x="101" y="0"/>
                    <a:pt x="26" y="75"/>
                    <a:pt x="26" y="151"/>
                  </a:cubicBezTo>
                  <a:lnTo>
                    <a:pt x="1" y="13710"/>
                  </a:lnTo>
                  <a:cubicBezTo>
                    <a:pt x="1" y="13810"/>
                    <a:pt x="76" y="13885"/>
                    <a:pt x="151" y="13885"/>
                  </a:cubicBezTo>
                  <a:cubicBezTo>
                    <a:pt x="251" y="13885"/>
                    <a:pt x="301" y="13810"/>
                    <a:pt x="301" y="13710"/>
                  </a:cubicBezTo>
                  <a:lnTo>
                    <a:pt x="326" y="151"/>
                  </a:lnTo>
                  <a:cubicBezTo>
                    <a:pt x="326" y="75"/>
                    <a:pt x="276" y="0"/>
                    <a:pt x="1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44"/>
            <p:cNvSpPr/>
            <p:nvPr/>
          </p:nvSpPr>
          <p:spPr>
            <a:xfrm>
              <a:off x="1454413" y="3343300"/>
              <a:ext cx="357175" cy="1226225"/>
            </a:xfrm>
            <a:custGeom>
              <a:avLst/>
              <a:gdLst/>
              <a:ahLst/>
              <a:cxnLst/>
              <a:rect l="l" t="t" r="r" b="b"/>
              <a:pathLst>
                <a:path w="14287" h="49049" extrusionOk="0">
                  <a:moveTo>
                    <a:pt x="0" y="0"/>
                  </a:moveTo>
                  <a:lnTo>
                    <a:pt x="0" y="49048"/>
                  </a:lnTo>
                  <a:lnTo>
                    <a:pt x="14286" y="49048"/>
                  </a:lnTo>
                  <a:lnTo>
                    <a:pt x="1428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44"/>
            <p:cNvSpPr/>
            <p:nvPr/>
          </p:nvSpPr>
          <p:spPr>
            <a:xfrm>
              <a:off x="1353538" y="3595800"/>
              <a:ext cx="302650" cy="973725"/>
            </a:xfrm>
            <a:custGeom>
              <a:avLst/>
              <a:gdLst/>
              <a:ahLst/>
              <a:cxnLst/>
              <a:rect l="l" t="t" r="r" b="b"/>
              <a:pathLst>
                <a:path w="12106" h="38949" extrusionOk="0">
                  <a:moveTo>
                    <a:pt x="0" y="1"/>
                  </a:moveTo>
                  <a:lnTo>
                    <a:pt x="0" y="38948"/>
                  </a:lnTo>
                  <a:lnTo>
                    <a:pt x="12105" y="38948"/>
                  </a:lnTo>
                  <a:lnTo>
                    <a:pt x="1210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44"/>
            <p:cNvSpPr/>
            <p:nvPr/>
          </p:nvSpPr>
          <p:spPr>
            <a:xfrm>
              <a:off x="1862313" y="3234900"/>
              <a:ext cx="479975" cy="1340875"/>
            </a:xfrm>
            <a:custGeom>
              <a:avLst/>
              <a:gdLst/>
              <a:ahLst/>
              <a:cxnLst/>
              <a:rect l="l" t="t" r="r" b="b"/>
              <a:pathLst>
                <a:path w="19199" h="53635" extrusionOk="0">
                  <a:moveTo>
                    <a:pt x="0" y="0"/>
                  </a:moveTo>
                  <a:lnTo>
                    <a:pt x="0" y="53635"/>
                  </a:lnTo>
                  <a:lnTo>
                    <a:pt x="19198" y="53635"/>
                  </a:lnTo>
                  <a:lnTo>
                    <a:pt x="1919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44"/>
            <p:cNvSpPr/>
            <p:nvPr/>
          </p:nvSpPr>
          <p:spPr>
            <a:xfrm>
              <a:off x="1930588" y="3303825"/>
              <a:ext cx="77725" cy="77725"/>
            </a:xfrm>
            <a:custGeom>
              <a:avLst/>
              <a:gdLst/>
              <a:ahLst/>
              <a:cxnLst/>
              <a:rect l="l" t="t" r="r" b="b"/>
              <a:pathLst>
                <a:path w="3109" h="3109" extrusionOk="0">
                  <a:moveTo>
                    <a:pt x="1555" y="527"/>
                  </a:moveTo>
                  <a:cubicBezTo>
                    <a:pt x="2131" y="527"/>
                    <a:pt x="2582" y="978"/>
                    <a:pt x="2582" y="1554"/>
                  </a:cubicBezTo>
                  <a:cubicBezTo>
                    <a:pt x="2582" y="2106"/>
                    <a:pt x="2131" y="2557"/>
                    <a:pt x="1555" y="2557"/>
                  </a:cubicBezTo>
                  <a:cubicBezTo>
                    <a:pt x="1003" y="2557"/>
                    <a:pt x="527" y="2106"/>
                    <a:pt x="527" y="1554"/>
                  </a:cubicBezTo>
                  <a:cubicBezTo>
                    <a:pt x="527" y="978"/>
                    <a:pt x="1003" y="527"/>
                    <a:pt x="1555" y="527"/>
                  </a:cubicBezTo>
                  <a:close/>
                  <a:moveTo>
                    <a:pt x="1555" y="0"/>
                  </a:moveTo>
                  <a:cubicBezTo>
                    <a:pt x="703" y="0"/>
                    <a:pt x="1" y="677"/>
                    <a:pt x="1" y="1554"/>
                  </a:cubicBezTo>
                  <a:cubicBezTo>
                    <a:pt x="1" y="2406"/>
                    <a:pt x="703" y="3108"/>
                    <a:pt x="1555" y="3108"/>
                  </a:cubicBezTo>
                  <a:cubicBezTo>
                    <a:pt x="2407" y="3108"/>
                    <a:pt x="3109" y="2406"/>
                    <a:pt x="3109" y="1554"/>
                  </a:cubicBezTo>
                  <a:cubicBezTo>
                    <a:pt x="3109" y="677"/>
                    <a:pt x="2407" y="0"/>
                    <a:pt x="15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44"/>
            <p:cNvSpPr/>
            <p:nvPr/>
          </p:nvSpPr>
          <p:spPr>
            <a:xfrm>
              <a:off x="2054663" y="3303825"/>
              <a:ext cx="77725" cy="77725"/>
            </a:xfrm>
            <a:custGeom>
              <a:avLst/>
              <a:gdLst/>
              <a:ahLst/>
              <a:cxnLst/>
              <a:rect l="l" t="t" r="r" b="b"/>
              <a:pathLst>
                <a:path w="3109" h="3109" extrusionOk="0">
                  <a:moveTo>
                    <a:pt x="1554" y="527"/>
                  </a:moveTo>
                  <a:cubicBezTo>
                    <a:pt x="2131" y="527"/>
                    <a:pt x="2582" y="1003"/>
                    <a:pt x="2582" y="1554"/>
                  </a:cubicBezTo>
                  <a:cubicBezTo>
                    <a:pt x="2582" y="2131"/>
                    <a:pt x="2131" y="2582"/>
                    <a:pt x="1554" y="2582"/>
                  </a:cubicBezTo>
                  <a:cubicBezTo>
                    <a:pt x="1003" y="2582"/>
                    <a:pt x="552" y="2131"/>
                    <a:pt x="552" y="1554"/>
                  </a:cubicBezTo>
                  <a:cubicBezTo>
                    <a:pt x="552" y="1003"/>
                    <a:pt x="1003" y="527"/>
                    <a:pt x="1554" y="527"/>
                  </a:cubicBezTo>
                  <a:close/>
                  <a:moveTo>
                    <a:pt x="1554" y="0"/>
                  </a:moveTo>
                  <a:cubicBezTo>
                    <a:pt x="702" y="0"/>
                    <a:pt x="0" y="702"/>
                    <a:pt x="0" y="1554"/>
                  </a:cubicBezTo>
                  <a:cubicBezTo>
                    <a:pt x="0" y="2406"/>
                    <a:pt x="702" y="3108"/>
                    <a:pt x="1554" y="3108"/>
                  </a:cubicBezTo>
                  <a:cubicBezTo>
                    <a:pt x="2431" y="3108"/>
                    <a:pt x="3108" y="2406"/>
                    <a:pt x="3108" y="1554"/>
                  </a:cubicBezTo>
                  <a:cubicBezTo>
                    <a:pt x="3108" y="702"/>
                    <a:pt x="2431" y="0"/>
                    <a:pt x="15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44"/>
            <p:cNvSpPr/>
            <p:nvPr/>
          </p:nvSpPr>
          <p:spPr>
            <a:xfrm>
              <a:off x="2179338" y="3304450"/>
              <a:ext cx="77725" cy="77725"/>
            </a:xfrm>
            <a:custGeom>
              <a:avLst/>
              <a:gdLst/>
              <a:ahLst/>
              <a:cxnLst/>
              <a:rect l="l" t="t" r="r" b="b"/>
              <a:pathLst>
                <a:path w="3109" h="3109" extrusionOk="0">
                  <a:moveTo>
                    <a:pt x="1555" y="527"/>
                  </a:moveTo>
                  <a:cubicBezTo>
                    <a:pt x="2106" y="527"/>
                    <a:pt x="2557" y="978"/>
                    <a:pt x="2557" y="1554"/>
                  </a:cubicBezTo>
                  <a:cubicBezTo>
                    <a:pt x="2557" y="2106"/>
                    <a:pt x="2106" y="2582"/>
                    <a:pt x="1555" y="2582"/>
                  </a:cubicBezTo>
                  <a:cubicBezTo>
                    <a:pt x="978" y="2582"/>
                    <a:pt x="527" y="2106"/>
                    <a:pt x="527" y="1554"/>
                  </a:cubicBezTo>
                  <a:cubicBezTo>
                    <a:pt x="527" y="978"/>
                    <a:pt x="978" y="527"/>
                    <a:pt x="1555" y="527"/>
                  </a:cubicBezTo>
                  <a:close/>
                  <a:moveTo>
                    <a:pt x="1555" y="0"/>
                  </a:moveTo>
                  <a:cubicBezTo>
                    <a:pt x="678" y="0"/>
                    <a:pt x="1" y="702"/>
                    <a:pt x="1" y="1554"/>
                  </a:cubicBezTo>
                  <a:cubicBezTo>
                    <a:pt x="1" y="2406"/>
                    <a:pt x="678" y="3108"/>
                    <a:pt x="1555" y="3108"/>
                  </a:cubicBezTo>
                  <a:cubicBezTo>
                    <a:pt x="2407" y="3108"/>
                    <a:pt x="3109" y="2406"/>
                    <a:pt x="3109" y="1554"/>
                  </a:cubicBezTo>
                  <a:cubicBezTo>
                    <a:pt x="3109" y="702"/>
                    <a:pt x="2407" y="0"/>
                    <a:pt x="15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44"/>
            <p:cNvSpPr/>
            <p:nvPr/>
          </p:nvSpPr>
          <p:spPr>
            <a:xfrm>
              <a:off x="1930588" y="3413475"/>
              <a:ext cx="77725" cy="77725"/>
            </a:xfrm>
            <a:custGeom>
              <a:avLst/>
              <a:gdLst/>
              <a:ahLst/>
              <a:cxnLst/>
              <a:rect l="l" t="t" r="r" b="b"/>
              <a:pathLst>
                <a:path w="3109" h="3109" extrusionOk="0">
                  <a:moveTo>
                    <a:pt x="1555" y="527"/>
                  </a:moveTo>
                  <a:cubicBezTo>
                    <a:pt x="2131" y="527"/>
                    <a:pt x="2582" y="978"/>
                    <a:pt x="2582" y="1554"/>
                  </a:cubicBezTo>
                  <a:cubicBezTo>
                    <a:pt x="2582" y="2106"/>
                    <a:pt x="2131" y="2557"/>
                    <a:pt x="1555" y="2557"/>
                  </a:cubicBezTo>
                  <a:cubicBezTo>
                    <a:pt x="1003" y="2557"/>
                    <a:pt x="527" y="2106"/>
                    <a:pt x="527" y="1554"/>
                  </a:cubicBezTo>
                  <a:cubicBezTo>
                    <a:pt x="527" y="978"/>
                    <a:pt x="1003" y="527"/>
                    <a:pt x="1555" y="527"/>
                  </a:cubicBezTo>
                  <a:close/>
                  <a:moveTo>
                    <a:pt x="1555" y="0"/>
                  </a:moveTo>
                  <a:cubicBezTo>
                    <a:pt x="703" y="0"/>
                    <a:pt x="1" y="677"/>
                    <a:pt x="1" y="1554"/>
                  </a:cubicBezTo>
                  <a:cubicBezTo>
                    <a:pt x="1" y="2406"/>
                    <a:pt x="703" y="3108"/>
                    <a:pt x="1555" y="3108"/>
                  </a:cubicBezTo>
                  <a:cubicBezTo>
                    <a:pt x="2407" y="3108"/>
                    <a:pt x="3109" y="2406"/>
                    <a:pt x="3109" y="1554"/>
                  </a:cubicBezTo>
                  <a:cubicBezTo>
                    <a:pt x="3109" y="677"/>
                    <a:pt x="2407" y="0"/>
                    <a:pt x="15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44"/>
            <p:cNvSpPr/>
            <p:nvPr/>
          </p:nvSpPr>
          <p:spPr>
            <a:xfrm>
              <a:off x="2054663" y="3413475"/>
              <a:ext cx="77725" cy="77725"/>
            </a:xfrm>
            <a:custGeom>
              <a:avLst/>
              <a:gdLst/>
              <a:ahLst/>
              <a:cxnLst/>
              <a:rect l="l" t="t" r="r" b="b"/>
              <a:pathLst>
                <a:path w="3109" h="3109" extrusionOk="0">
                  <a:moveTo>
                    <a:pt x="1554" y="552"/>
                  </a:moveTo>
                  <a:cubicBezTo>
                    <a:pt x="2131" y="552"/>
                    <a:pt x="2582" y="1003"/>
                    <a:pt x="2582" y="1554"/>
                  </a:cubicBezTo>
                  <a:cubicBezTo>
                    <a:pt x="2582" y="2131"/>
                    <a:pt x="2131" y="2582"/>
                    <a:pt x="1554" y="2582"/>
                  </a:cubicBezTo>
                  <a:cubicBezTo>
                    <a:pt x="1003" y="2582"/>
                    <a:pt x="552" y="2131"/>
                    <a:pt x="552" y="1554"/>
                  </a:cubicBezTo>
                  <a:cubicBezTo>
                    <a:pt x="552" y="1003"/>
                    <a:pt x="1003" y="552"/>
                    <a:pt x="1554" y="552"/>
                  </a:cubicBezTo>
                  <a:close/>
                  <a:moveTo>
                    <a:pt x="1554" y="0"/>
                  </a:moveTo>
                  <a:cubicBezTo>
                    <a:pt x="702" y="0"/>
                    <a:pt x="0" y="702"/>
                    <a:pt x="0" y="1554"/>
                  </a:cubicBezTo>
                  <a:cubicBezTo>
                    <a:pt x="0" y="2406"/>
                    <a:pt x="702" y="3108"/>
                    <a:pt x="1554" y="3108"/>
                  </a:cubicBezTo>
                  <a:cubicBezTo>
                    <a:pt x="2431" y="3108"/>
                    <a:pt x="3108" y="2406"/>
                    <a:pt x="3108" y="1554"/>
                  </a:cubicBezTo>
                  <a:cubicBezTo>
                    <a:pt x="3108" y="702"/>
                    <a:pt x="2431" y="0"/>
                    <a:pt x="15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44"/>
            <p:cNvSpPr/>
            <p:nvPr/>
          </p:nvSpPr>
          <p:spPr>
            <a:xfrm>
              <a:off x="2179338" y="3414100"/>
              <a:ext cx="77725" cy="77725"/>
            </a:xfrm>
            <a:custGeom>
              <a:avLst/>
              <a:gdLst/>
              <a:ahLst/>
              <a:cxnLst/>
              <a:rect l="l" t="t" r="r" b="b"/>
              <a:pathLst>
                <a:path w="3109" h="3109" extrusionOk="0">
                  <a:moveTo>
                    <a:pt x="1555" y="527"/>
                  </a:moveTo>
                  <a:cubicBezTo>
                    <a:pt x="2106" y="527"/>
                    <a:pt x="2557" y="978"/>
                    <a:pt x="2557" y="1554"/>
                  </a:cubicBezTo>
                  <a:cubicBezTo>
                    <a:pt x="2557" y="2106"/>
                    <a:pt x="2106" y="2582"/>
                    <a:pt x="1555" y="2582"/>
                  </a:cubicBezTo>
                  <a:cubicBezTo>
                    <a:pt x="978" y="2582"/>
                    <a:pt x="527" y="2106"/>
                    <a:pt x="527" y="1554"/>
                  </a:cubicBezTo>
                  <a:cubicBezTo>
                    <a:pt x="527" y="978"/>
                    <a:pt x="978" y="527"/>
                    <a:pt x="1555" y="527"/>
                  </a:cubicBezTo>
                  <a:close/>
                  <a:moveTo>
                    <a:pt x="1555" y="0"/>
                  </a:moveTo>
                  <a:cubicBezTo>
                    <a:pt x="678" y="0"/>
                    <a:pt x="1" y="702"/>
                    <a:pt x="1" y="1554"/>
                  </a:cubicBezTo>
                  <a:cubicBezTo>
                    <a:pt x="1" y="2406"/>
                    <a:pt x="678" y="3108"/>
                    <a:pt x="1555" y="3108"/>
                  </a:cubicBezTo>
                  <a:cubicBezTo>
                    <a:pt x="2407" y="3108"/>
                    <a:pt x="3109" y="2406"/>
                    <a:pt x="3109" y="1554"/>
                  </a:cubicBezTo>
                  <a:cubicBezTo>
                    <a:pt x="3109" y="702"/>
                    <a:pt x="2407" y="0"/>
                    <a:pt x="15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44"/>
            <p:cNvSpPr/>
            <p:nvPr/>
          </p:nvSpPr>
          <p:spPr>
            <a:xfrm>
              <a:off x="1930588" y="3523125"/>
              <a:ext cx="77725" cy="77725"/>
            </a:xfrm>
            <a:custGeom>
              <a:avLst/>
              <a:gdLst/>
              <a:ahLst/>
              <a:cxnLst/>
              <a:rect l="l" t="t" r="r" b="b"/>
              <a:pathLst>
                <a:path w="3109" h="3109" extrusionOk="0">
                  <a:moveTo>
                    <a:pt x="1555" y="527"/>
                  </a:moveTo>
                  <a:cubicBezTo>
                    <a:pt x="2131" y="527"/>
                    <a:pt x="2582" y="978"/>
                    <a:pt x="2582" y="1554"/>
                  </a:cubicBezTo>
                  <a:cubicBezTo>
                    <a:pt x="2582" y="2106"/>
                    <a:pt x="2131" y="2582"/>
                    <a:pt x="1555" y="2582"/>
                  </a:cubicBezTo>
                  <a:cubicBezTo>
                    <a:pt x="1003" y="2582"/>
                    <a:pt x="527" y="2106"/>
                    <a:pt x="527" y="1554"/>
                  </a:cubicBezTo>
                  <a:cubicBezTo>
                    <a:pt x="527" y="978"/>
                    <a:pt x="1003" y="527"/>
                    <a:pt x="1555" y="527"/>
                  </a:cubicBezTo>
                  <a:close/>
                  <a:moveTo>
                    <a:pt x="1555" y="0"/>
                  </a:moveTo>
                  <a:cubicBezTo>
                    <a:pt x="703" y="0"/>
                    <a:pt x="1" y="702"/>
                    <a:pt x="1" y="1554"/>
                  </a:cubicBezTo>
                  <a:cubicBezTo>
                    <a:pt x="1" y="2406"/>
                    <a:pt x="703" y="3108"/>
                    <a:pt x="1555" y="3108"/>
                  </a:cubicBezTo>
                  <a:cubicBezTo>
                    <a:pt x="2407" y="3108"/>
                    <a:pt x="3109" y="2406"/>
                    <a:pt x="3109" y="1554"/>
                  </a:cubicBezTo>
                  <a:cubicBezTo>
                    <a:pt x="3109" y="702"/>
                    <a:pt x="2407" y="0"/>
                    <a:pt x="15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44"/>
            <p:cNvSpPr/>
            <p:nvPr/>
          </p:nvSpPr>
          <p:spPr>
            <a:xfrm>
              <a:off x="2054663" y="3523125"/>
              <a:ext cx="77725" cy="77725"/>
            </a:xfrm>
            <a:custGeom>
              <a:avLst/>
              <a:gdLst/>
              <a:ahLst/>
              <a:cxnLst/>
              <a:rect l="l" t="t" r="r" b="b"/>
              <a:pathLst>
                <a:path w="3109" h="3109" extrusionOk="0">
                  <a:moveTo>
                    <a:pt x="1554" y="552"/>
                  </a:moveTo>
                  <a:cubicBezTo>
                    <a:pt x="2131" y="552"/>
                    <a:pt x="2582" y="1003"/>
                    <a:pt x="2582" y="1554"/>
                  </a:cubicBezTo>
                  <a:cubicBezTo>
                    <a:pt x="2582" y="2131"/>
                    <a:pt x="2131" y="2582"/>
                    <a:pt x="1554" y="2582"/>
                  </a:cubicBezTo>
                  <a:cubicBezTo>
                    <a:pt x="1003" y="2582"/>
                    <a:pt x="552" y="2131"/>
                    <a:pt x="552" y="1554"/>
                  </a:cubicBezTo>
                  <a:cubicBezTo>
                    <a:pt x="552" y="1003"/>
                    <a:pt x="1003" y="552"/>
                    <a:pt x="1554" y="552"/>
                  </a:cubicBezTo>
                  <a:close/>
                  <a:moveTo>
                    <a:pt x="1554" y="0"/>
                  </a:moveTo>
                  <a:cubicBezTo>
                    <a:pt x="702" y="0"/>
                    <a:pt x="0" y="702"/>
                    <a:pt x="0" y="1554"/>
                  </a:cubicBezTo>
                  <a:cubicBezTo>
                    <a:pt x="0" y="2431"/>
                    <a:pt x="702" y="3108"/>
                    <a:pt x="1554" y="3108"/>
                  </a:cubicBezTo>
                  <a:cubicBezTo>
                    <a:pt x="2431" y="3108"/>
                    <a:pt x="3108" y="2431"/>
                    <a:pt x="3108" y="1554"/>
                  </a:cubicBezTo>
                  <a:cubicBezTo>
                    <a:pt x="3108" y="702"/>
                    <a:pt x="2431" y="0"/>
                    <a:pt x="15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44"/>
            <p:cNvSpPr/>
            <p:nvPr/>
          </p:nvSpPr>
          <p:spPr>
            <a:xfrm>
              <a:off x="2179338" y="3523750"/>
              <a:ext cx="77725" cy="77725"/>
            </a:xfrm>
            <a:custGeom>
              <a:avLst/>
              <a:gdLst/>
              <a:ahLst/>
              <a:cxnLst/>
              <a:rect l="l" t="t" r="r" b="b"/>
              <a:pathLst>
                <a:path w="3109" h="3109" extrusionOk="0">
                  <a:moveTo>
                    <a:pt x="1555" y="527"/>
                  </a:moveTo>
                  <a:cubicBezTo>
                    <a:pt x="2106" y="527"/>
                    <a:pt x="2557" y="1003"/>
                    <a:pt x="2557" y="1554"/>
                  </a:cubicBezTo>
                  <a:cubicBezTo>
                    <a:pt x="2557" y="2131"/>
                    <a:pt x="2106" y="2582"/>
                    <a:pt x="1555" y="2582"/>
                  </a:cubicBezTo>
                  <a:cubicBezTo>
                    <a:pt x="978" y="2582"/>
                    <a:pt x="527" y="2131"/>
                    <a:pt x="527" y="1554"/>
                  </a:cubicBezTo>
                  <a:cubicBezTo>
                    <a:pt x="527" y="1003"/>
                    <a:pt x="978" y="527"/>
                    <a:pt x="1555" y="527"/>
                  </a:cubicBezTo>
                  <a:close/>
                  <a:moveTo>
                    <a:pt x="1555" y="0"/>
                  </a:moveTo>
                  <a:cubicBezTo>
                    <a:pt x="678" y="0"/>
                    <a:pt x="1" y="702"/>
                    <a:pt x="1" y="1554"/>
                  </a:cubicBezTo>
                  <a:cubicBezTo>
                    <a:pt x="1" y="2406"/>
                    <a:pt x="678" y="3108"/>
                    <a:pt x="1555" y="3108"/>
                  </a:cubicBezTo>
                  <a:cubicBezTo>
                    <a:pt x="2407" y="3108"/>
                    <a:pt x="3109" y="2406"/>
                    <a:pt x="3109" y="1554"/>
                  </a:cubicBezTo>
                  <a:cubicBezTo>
                    <a:pt x="3109" y="702"/>
                    <a:pt x="2407" y="0"/>
                    <a:pt x="15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44"/>
            <p:cNvSpPr/>
            <p:nvPr/>
          </p:nvSpPr>
          <p:spPr>
            <a:xfrm>
              <a:off x="1930588" y="3632775"/>
              <a:ext cx="77725" cy="77725"/>
            </a:xfrm>
            <a:custGeom>
              <a:avLst/>
              <a:gdLst/>
              <a:ahLst/>
              <a:cxnLst/>
              <a:rect l="l" t="t" r="r" b="b"/>
              <a:pathLst>
                <a:path w="3109" h="3109" extrusionOk="0">
                  <a:moveTo>
                    <a:pt x="1555" y="527"/>
                  </a:moveTo>
                  <a:cubicBezTo>
                    <a:pt x="2131" y="527"/>
                    <a:pt x="2582" y="978"/>
                    <a:pt x="2582" y="1554"/>
                  </a:cubicBezTo>
                  <a:cubicBezTo>
                    <a:pt x="2582" y="2106"/>
                    <a:pt x="2131" y="2582"/>
                    <a:pt x="1555" y="2582"/>
                  </a:cubicBezTo>
                  <a:cubicBezTo>
                    <a:pt x="1003" y="2582"/>
                    <a:pt x="527" y="2106"/>
                    <a:pt x="527" y="1554"/>
                  </a:cubicBezTo>
                  <a:cubicBezTo>
                    <a:pt x="527" y="978"/>
                    <a:pt x="1003" y="527"/>
                    <a:pt x="1555" y="527"/>
                  </a:cubicBezTo>
                  <a:close/>
                  <a:moveTo>
                    <a:pt x="1555" y="0"/>
                  </a:moveTo>
                  <a:cubicBezTo>
                    <a:pt x="703" y="0"/>
                    <a:pt x="1" y="702"/>
                    <a:pt x="1" y="1554"/>
                  </a:cubicBezTo>
                  <a:cubicBezTo>
                    <a:pt x="1" y="2406"/>
                    <a:pt x="703" y="3108"/>
                    <a:pt x="1555" y="3108"/>
                  </a:cubicBezTo>
                  <a:cubicBezTo>
                    <a:pt x="2407" y="3108"/>
                    <a:pt x="3109" y="2406"/>
                    <a:pt x="3109" y="1554"/>
                  </a:cubicBezTo>
                  <a:cubicBezTo>
                    <a:pt x="3109" y="702"/>
                    <a:pt x="2407" y="0"/>
                    <a:pt x="15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44"/>
            <p:cNvSpPr/>
            <p:nvPr/>
          </p:nvSpPr>
          <p:spPr>
            <a:xfrm>
              <a:off x="2054663" y="3633400"/>
              <a:ext cx="77725" cy="77100"/>
            </a:xfrm>
            <a:custGeom>
              <a:avLst/>
              <a:gdLst/>
              <a:ahLst/>
              <a:cxnLst/>
              <a:rect l="l" t="t" r="r" b="b"/>
              <a:pathLst>
                <a:path w="3109" h="3084" extrusionOk="0">
                  <a:moveTo>
                    <a:pt x="1554" y="527"/>
                  </a:moveTo>
                  <a:cubicBezTo>
                    <a:pt x="2131" y="527"/>
                    <a:pt x="2582" y="978"/>
                    <a:pt x="2582" y="1529"/>
                  </a:cubicBezTo>
                  <a:cubicBezTo>
                    <a:pt x="2582" y="2106"/>
                    <a:pt x="2131" y="2557"/>
                    <a:pt x="1554" y="2557"/>
                  </a:cubicBezTo>
                  <a:cubicBezTo>
                    <a:pt x="1003" y="2557"/>
                    <a:pt x="552" y="2106"/>
                    <a:pt x="552" y="1529"/>
                  </a:cubicBezTo>
                  <a:cubicBezTo>
                    <a:pt x="552" y="978"/>
                    <a:pt x="1003" y="527"/>
                    <a:pt x="1554" y="527"/>
                  </a:cubicBezTo>
                  <a:close/>
                  <a:moveTo>
                    <a:pt x="1554" y="0"/>
                  </a:moveTo>
                  <a:cubicBezTo>
                    <a:pt x="702" y="0"/>
                    <a:pt x="0" y="677"/>
                    <a:pt x="0" y="1529"/>
                  </a:cubicBezTo>
                  <a:cubicBezTo>
                    <a:pt x="0" y="2406"/>
                    <a:pt x="702" y="3083"/>
                    <a:pt x="1554" y="3083"/>
                  </a:cubicBezTo>
                  <a:cubicBezTo>
                    <a:pt x="2431" y="3083"/>
                    <a:pt x="3108" y="2406"/>
                    <a:pt x="3108" y="1529"/>
                  </a:cubicBezTo>
                  <a:cubicBezTo>
                    <a:pt x="3108" y="677"/>
                    <a:pt x="2431" y="0"/>
                    <a:pt x="15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44"/>
            <p:cNvSpPr/>
            <p:nvPr/>
          </p:nvSpPr>
          <p:spPr>
            <a:xfrm>
              <a:off x="2179338" y="3633400"/>
              <a:ext cx="77725" cy="77725"/>
            </a:xfrm>
            <a:custGeom>
              <a:avLst/>
              <a:gdLst/>
              <a:ahLst/>
              <a:cxnLst/>
              <a:rect l="l" t="t" r="r" b="b"/>
              <a:pathLst>
                <a:path w="3109" h="3109" extrusionOk="0">
                  <a:moveTo>
                    <a:pt x="1555" y="527"/>
                  </a:moveTo>
                  <a:cubicBezTo>
                    <a:pt x="2106" y="527"/>
                    <a:pt x="2557" y="1003"/>
                    <a:pt x="2557" y="1554"/>
                  </a:cubicBezTo>
                  <a:cubicBezTo>
                    <a:pt x="2557" y="2131"/>
                    <a:pt x="2106" y="2582"/>
                    <a:pt x="1555" y="2582"/>
                  </a:cubicBezTo>
                  <a:cubicBezTo>
                    <a:pt x="978" y="2582"/>
                    <a:pt x="527" y="2131"/>
                    <a:pt x="527" y="1554"/>
                  </a:cubicBezTo>
                  <a:cubicBezTo>
                    <a:pt x="527" y="1003"/>
                    <a:pt x="978" y="527"/>
                    <a:pt x="1555" y="527"/>
                  </a:cubicBezTo>
                  <a:close/>
                  <a:moveTo>
                    <a:pt x="1555" y="0"/>
                  </a:moveTo>
                  <a:cubicBezTo>
                    <a:pt x="678" y="0"/>
                    <a:pt x="1" y="702"/>
                    <a:pt x="1" y="1554"/>
                  </a:cubicBezTo>
                  <a:cubicBezTo>
                    <a:pt x="1" y="2406"/>
                    <a:pt x="678" y="3108"/>
                    <a:pt x="1555" y="3108"/>
                  </a:cubicBezTo>
                  <a:cubicBezTo>
                    <a:pt x="2407" y="3108"/>
                    <a:pt x="3109" y="2406"/>
                    <a:pt x="3109" y="1554"/>
                  </a:cubicBezTo>
                  <a:cubicBezTo>
                    <a:pt x="3109" y="702"/>
                    <a:pt x="2407" y="0"/>
                    <a:pt x="15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44"/>
            <p:cNvSpPr/>
            <p:nvPr/>
          </p:nvSpPr>
          <p:spPr>
            <a:xfrm>
              <a:off x="1930588" y="3742425"/>
              <a:ext cx="77725" cy="77725"/>
            </a:xfrm>
            <a:custGeom>
              <a:avLst/>
              <a:gdLst/>
              <a:ahLst/>
              <a:cxnLst/>
              <a:rect l="l" t="t" r="r" b="b"/>
              <a:pathLst>
                <a:path w="3109" h="3109" extrusionOk="0">
                  <a:moveTo>
                    <a:pt x="1555" y="527"/>
                  </a:moveTo>
                  <a:cubicBezTo>
                    <a:pt x="2131" y="527"/>
                    <a:pt x="2582" y="978"/>
                    <a:pt x="2582" y="1554"/>
                  </a:cubicBezTo>
                  <a:cubicBezTo>
                    <a:pt x="2582" y="2106"/>
                    <a:pt x="2131" y="2582"/>
                    <a:pt x="1555" y="2582"/>
                  </a:cubicBezTo>
                  <a:cubicBezTo>
                    <a:pt x="1003" y="2582"/>
                    <a:pt x="527" y="2106"/>
                    <a:pt x="527" y="1554"/>
                  </a:cubicBezTo>
                  <a:cubicBezTo>
                    <a:pt x="527" y="978"/>
                    <a:pt x="1003" y="527"/>
                    <a:pt x="1555" y="527"/>
                  </a:cubicBezTo>
                  <a:close/>
                  <a:moveTo>
                    <a:pt x="1555" y="0"/>
                  </a:moveTo>
                  <a:cubicBezTo>
                    <a:pt x="703" y="0"/>
                    <a:pt x="1" y="702"/>
                    <a:pt x="1" y="1554"/>
                  </a:cubicBezTo>
                  <a:cubicBezTo>
                    <a:pt x="1" y="2406"/>
                    <a:pt x="703" y="3108"/>
                    <a:pt x="1555" y="3108"/>
                  </a:cubicBezTo>
                  <a:cubicBezTo>
                    <a:pt x="2407" y="3108"/>
                    <a:pt x="3109" y="2406"/>
                    <a:pt x="3109" y="1554"/>
                  </a:cubicBezTo>
                  <a:cubicBezTo>
                    <a:pt x="3109" y="702"/>
                    <a:pt x="2407" y="0"/>
                    <a:pt x="15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44"/>
            <p:cNvSpPr/>
            <p:nvPr/>
          </p:nvSpPr>
          <p:spPr>
            <a:xfrm>
              <a:off x="2054663" y="3743050"/>
              <a:ext cx="77725" cy="77100"/>
            </a:xfrm>
            <a:custGeom>
              <a:avLst/>
              <a:gdLst/>
              <a:ahLst/>
              <a:cxnLst/>
              <a:rect l="l" t="t" r="r" b="b"/>
              <a:pathLst>
                <a:path w="3109" h="3084" extrusionOk="0">
                  <a:moveTo>
                    <a:pt x="1554" y="527"/>
                  </a:moveTo>
                  <a:cubicBezTo>
                    <a:pt x="2131" y="527"/>
                    <a:pt x="2582" y="978"/>
                    <a:pt x="2582" y="1554"/>
                  </a:cubicBezTo>
                  <a:cubicBezTo>
                    <a:pt x="2582" y="2106"/>
                    <a:pt x="2131" y="2557"/>
                    <a:pt x="1554" y="2557"/>
                  </a:cubicBezTo>
                  <a:cubicBezTo>
                    <a:pt x="1003" y="2557"/>
                    <a:pt x="552" y="2106"/>
                    <a:pt x="552" y="1554"/>
                  </a:cubicBezTo>
                  <a:cubicBezTo>
                    <a:pt x="552" y="978"/>
                    <a:pt x="1003" y="527"/>
                    <a:pt x="1554" y="527"/>
                  </a:cubicBezTo>
                  <a:close/>
                  <a:moveTo>
                    <a:pt x="1554" y="0"/>
                  </a:moveTo>
                  <a:cubicBezTo>
                    <a:pt x="702" y="0"/>
                    <a:pt x="0" y="677"/>
                    <a:pt x="0" y="1554"/>
                  </a:cubicBezTo>
                  <a:cubicBezTo>
                    <a:pt x="0" y="2406"/>
                    <a:pt x="702" y="3083"/>
                    <a:pt x="1554" y="3083"/>
                  </a:cubicBezTo>
                  <a:cubicBezTo>
                    <a:pt x="2431" y="3083"/>
                    <a:pt x="3108" y="2406"/>
                    <a:pt x="3108" y="1554"/>
                  </a:cubicBezTo>
                  <a:cubicBezTo>
                    <a:pt x="3108" y="677"/>
                    <a:pt x="2431" y="0"/>
                    <a:pt x="15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44"/>
            <p:cNvSpPr/>
            <p:nvPr/>
          </p:nvSpPr>
          <p:spPr>
            <a:xfrm>
              <a:off x="2179338" y="3743050"/>
              <a:ext cx="77725" cy="77725"/>
            </a:xfrm>
            <a:custGeom>
              <a:avLst/>
              <a:gdLst/>
              <a:ahLst/>
              <a:cxnLst/>
              <a:rect l="l" t="t" r="r" b="b"/>
              <a:pathLst>
                <a:path w="3109" h="3109" extrusionOk="0">
                  <a:moveTo>
                    <a:pt x="1555" y="527"/>
                  </a:moveTo>
                  <a:cubicBezTo>
                    <a:pt x="2106" y="527"/>
                    <a:pt x="2557" y="1003"/>
                    <a:pt x="2557" y="1554"/>
                  </a:cubicBezTo>
                  <a:cubicBezTo>
                    <a:pt x="2557" y="2131"/>
                    <a:pt x="2106" y="2582"/>
                    <a:pt x="1555" y="2582"/>
                  </a:cubicBezTo>
                  <a:cubicBezTo>
                    <a:pt x="978" y="2582"/>
                    <a:pt x="527" y="2131"/>
                    <a:pt x="527" y="1554"/>
                  </a:cubicBezTo>
                  <a:cubicBezTo>
                    <a:pt x="527" y="1003"/>
                    <a:pt x="978" y="527"/>
                    <a:pt x="1555" y="527"/>
                  </a:cubicBezTo>
                  <a:close/>
                  <a:moveTo>
                    <a:pt x="1555" y="0"/>
                  </a:moveTo>
                  <a:cubicBezTo>
                    <a:pt x="678" y="0"/>
                    <a:pt x="1" y="702"/>
                    <a:pt x="1" y="1554"/>
                  </a:cubicBezTo>
                  <a:cubicBezTo>
                    <a:pt x="1" y="2406"/>
                    <a:pt x="678" y="3108"/>
                    <a:pt x="1555" y="3108"/>
                  </a:cubicBezTo>
                  <a:cubicBezTo>
                    <a:pt x="2407" y="3108"/>
                    <a:pt x="3109" y="2406"/>
                    <a:pt x="3109" y="1554"/>
                  </a:cubicBezTo>
                  <a:cubicBezTo>
                    <a:pt x="3109" y="702"/>
                    <a:pt x="2407" y="0"/>
                    <a:pt x="15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44"/>
            <p:cNvSpPr/>
            <p:nvPr/>
          </p:nvSpPr>
          <p:spPr>
            <a:xfrm>
              <a:off x="1930588" y="3852075"/>
              <a:ext cx="77725" cy="77725"/>
            </a:xfrm>
            <a:custGeom>
              <a:avLst/>
              <a:gdLst/>
              <a:ahLst/>
              <a:cxnLst/>
              <a:rect l="l" t="t" r="r" b="b"/>
              <a:pathLst>
                <a:path w="3109" h="3109" extrusionOk="0">
                  <a:moveTo>
                    <a:pt x="1555" y="527"/>
                  </a:moveTo>
                  <a:cubicBezTo>
                    <a:pt x="2131" y="527"/>
                    <a:pt x="2582" y="978"/>
                    <a:pt x="2582" y="1554"/>
                  </a:cubicBezTo>
                  <a:cubicBezTo>
                    <a:pt x="2582" y="2106"/>
                    <a:pt x="2131" y="2582"/>
                    <a:pt x="1555" y="2582"/>
                  </a:cubicBezTo>
                  <a:cubicBezTo>
                    <a:pt x="1003" y="2582"/>
                    <a:pt x="527" y="2106"/>
                    <a:pt x="527" y="1554"/>
                  </a:cubicBezTo>
                  <a:cubicBezTo>
                    <a:pt x="527" y="978"/>
                    <a:pt x="1003" y="527"/>
                    <a:pt x="1555" y="527"/>
                  </a:cubicBezTo>
                  <a:close/>
                  <a:moveTo>
                    <a:pt x="1555" y="0"/>
                  </a:moveTo>
                  <a:cubicBezTo>
                    <a:pt x="703" y="0"/>
                    <a:pt x="1" y="702"/>
                    <a:pt x="1" y="1554"/>
                  </a:cubicBezTo>
                  <a:cubicBezTo>
                    <a:pt x="1" y="2406"/>
                    <a:pt x="703" y="3108"/>
                    <a:pt x="1555" y="3108"/>
                  </a:cubicBezTo>
                  <a:cubicBezTo>
                    <a:pt x="2407" y="3108"/>
                    <a:pt x="3109" y="2406"/>
                    <a:pt x="3109" y="1554"/>
                  </a:cubicBezTo>
                  <a:cubicBezTo>
                    <a:pt x="3109" y="702"/>
                    <a:pt x="2407" y="0"/>
                    <a:pt x="15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44"/>
            <p:cNvSpPr/>
            <p:nvPr/>
          </p:nvSpPr>
          <p:spPr>
            <a:xfrm>
              <a:off x="2054663" y="3852700"/>
              <a:ext cx="77725" cy="77725"/>
            </a:xfrm>
            <a:custGeom>
              <a:avLst/>
              <a:gdLst/>
              <a:ahLst/>
              <a:cxnLst/>
              <a:rect l="l" t="t" r="r" b="b"/>
              <a:pathLst>
                <a:path w="3109" h="3109" extrusionOk="0">
                  <a:moveTo>
                    <a:pt x="1554" y="527"/>
                  </a:moveTo>
                  <a:cubicBezTo>
                    <a:pt x="2131" y="527"/>
                    <a:pt x="2582" y="978"/>
                    <a:pt x="2582" y="1554"/>
                  </a:cubicBezTo>
                  <a:cubicBezTo>
                    <a:pt x="2582" y="2106"/>
                    <a:pt x="2131" y="2557"/>
                    <a:pt x="1554" y="2557"/>
                  </a:cubicBezTo>
                  <a:cubicBezTo>
                    <a:pt x="1003" y="2557"/>
                    <a:pt x="552" y="2106"/>
                    <a:pt x="552" y="1554"/>
                  </a:cubicBezTo>
                  <a:cubicBezTo>
                    <a:pt x="552" y="978"/>
                    <a:pt x="1003" y="527"/>
                    <a:pt x="1554" y="527"/>
                  </a:cubicBezTo>
                  <a:close/>
                  <a:moveTo>
                    <a:pt x="1554" y="0"/>
                  </a:moveTo>
                  <a:cubicBezTo>
                    <a:pt x="702" y="0"/>
                    <a:pt x="0" y="677"/>
                    <a:pt x="0" y="1554"/>
                  </a:cubicBezTo>
                  <a:cubicBezTo>
                    <a:pt x="0" y="2406"/>
                    <a:pt x="702" y="3108"/>
                    <a:pt x="1554" y="3108"/>
                  </a:cubicBezTo>
                  <a:cubicBezTo>
                    <a:pt x="2431" y="3108"/>
                    <a:pt x="3108" y="2406"/>
                    <a:pt x="3108" y="1554"/>
                  </a:cubicBezTo>
                  <a:cubicBezTo>
                    <a:pt x="3108" y="677"/>
                    <a:pt x="2431" y="0"/>
                    <a:pt x="15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44"/>
            <p:cNvSpPr/>
            <p:nvPr/>
          </p:nvSpPr>
          <p:spPr>
            <a:xfrm>
              <a:off x="2179338" y="3852700"/>
              <a:ext cx="77725" cy="77725"/>
            </a:xfrm>
            <a:custGeom>
              <a:avLst/>
              <a:gdLst/>
              <a:ahLst/>
              <a:cxnLst/>
              <a:rect l="l" t="t" r="r" b="b"/>
              <a:pathLst>
                <a:path w="3109" h="3109" extrusionOk="0">
                  <a:moveTo>
                    <a:pt x="1555" y="527"/>
                  </a:moveTo>
                  <a:cubicBezTo>
                    <a:pt x="2106" y="527"/>
                    <a:pt x="2557" y="1003"/>
                    <a:pt x="2557" y="1554"/>
                  </a:cubicBezTo>
                  <a:cubicBezTo>
                    <a:pt x="2557" y="2131"/>
                    <a:pt x="2106" y="2582"/>
                    <a:pt x="1555" y="2582"/>
                  </a:cubicBezTo>
                  <a:cubicBezTo>
                    <a:pt x="978" y="2582"/>
                    <a:pt x="527" y="2131"/>
                    <a:pt x="527" y="1554"/>
                  </a:cubicBezTo>
                  <a:cubicBezTo>
                    <a:pt x="527" y="1003"/>
                    <a:pt x="978" y="527"/>
                    <a:pt x="1555" y="527"/>
                  </a:cubicBezTo>
                  <a:close/>
                  <a:moveTo>
                    <a:pt x="1555" y="0"/>
                  </a:moveTo>
                  <a:cubicBezTo>
                    <a:pt x="678" y="0"/>
                    <a:pt x="1" y="702"/>
                    <a:pt x="1" y="1554"/>
                  </a:cubicBezTo>
                  <a:cubicBezTo>
                    <a:pt x="1" y="2406"/>
                    <a:pt x="678" y="3108"/>
                    <a:pt x="1555" y="3108"/>
                  </a:cubicBezTo>
                  <a:cubicBezTo>
                    <a:pt x="2407" y="3108"/>
                    <a:pt x="3109" y="2406"/>
                    <a:pt x="3109" y="1554"/>
                  </a:cubicBezTo>
                  <a:cubicBezTo>
                    <a:pt x="3109" y="702"/>
                    <a:pt x="2407" y="0"/>
                    <a:pt x="15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44"/>
            <p:cNvSpPr/>
            <p:nvPr/>
          </p:nvSpPr>
          <p:spPr>
            <a:xfrm>
              <a:off x="1930588" y="3961725"/>
              <a:ext cx="77725" cy="77725"/>
            </a:xfrm>
            <a:custGeom>
              <a:avLst/>
              <a:gdLst/>
              <a:ahLst/>
              <a:cxnLst/>
              <a:rect l="l" t="t" r="r" b="b"/>
              <a:pathLst>
                <a:path w="3109" h="3109" extrusionOk="0">
                  <a:moveTo>
                    <a:pt x="1555" y="527"/>
                  </a:moveTo>
                  <a:cubicBezTo>
                    <a:pt x="2131" y="527"/>
                    <a:pt x="2582" y="1003"/>
                    <a:pt x="2582" y="1554"/>
                  </a:cubicBezTo>
                  <a:cubicBezTo>
                    <a:pt x="2582" y="2131"/>
                    <a:pt x="2131" y="2582"/>
                    <a:pt x="1555" y="2582"/>
                  </a:cubicBezTo>
                  <a:cubicBezTo>
                    <a:pt x="1003" y="2582"/>
                    <a:pt x="527" y="2131"/>
                    <a:pt x="527" y="1554"/>
                  </a:cubicBezTo>
                  <a:cubicBezTo>
                    <a:pt x="527" y="1003"/>
                    <a:pt x="1003" y="527"/>
                    <a:pt x="1555" y="527"/>
                  </a:cubicBezTo>
                  <a:close/>
                  <a:moveTo>
                    <a:pt x="1555" y="0"/>
                  </a:moveTo>
                  <a:cubicBezTo>
                    <a:pt x="703" y="0"/>
                    <a:pt x="1" y="702"/>
                    <a:pt x="1" y="1554"/>
                  </a:cubicBezTo>
                  <a:cubicBezTo>
                    <a:pt x="1" y="2406"/>
                    <a:pt x="703" y="3108"/>
                    <a:pt x="1555" y="3108"/>
                  </a:cubicBezTo>
                  <a:cubicBezTo>
                    <a:pt x="2407" y="3108"/>
                    <a:pt x="3109" y="2406"/>
                    <a:pt x="3109" y="1554"/>
                  </a:cubicBezTo>
                  <a:cubicBezTo>
                    <a:pt x="3109" y="702"/>
                    <a:pt x="2407" y="0"/>
                    <a:pt x="15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44"/>
            <p:cNvSpPr/>
            <p:nvPr/>
          </p:nvSpPr>
          <p:spPr>
            <a:xfrm>
              <a:off x="2054663" y="3962350"/>
              <a:ext cx="77725" cy="77725"/>
            </a:xfrm>
            <a:custGeom>
              <a:avLst/>
              <a:gdLst/>
              <a:ahLst/>
              <a:cxnLst/>
              <a:rect l="l" t="t" r="r" b="b"/>
              <a:pathLst>
                <a:path w="3109" h="3109" extrusionOk="0">
                  <a:moveTo>
                    <a:pt x="1554" y="527"/>
                  </a:moveTo>
                  <a:cubicBezTo>
                    <a:pt x="2131" y="527"/>
                    <a:pt x="2582" y="978"/>
                    <a:pt x="2582" y="1554"/>
                  </a:cubicBezTo>
                  <a:cubicBezTo>
                    <a:pt x="2582" y="2106"/>
                    <a:pt x="2131" y="2582"/>
                    <a:pt x="1554" y="2582"/>
                  </a:cubicBezTo>
                  <a:cubicBezTo>
                    <a:pt x="1003" y="2582"/>
                    <a:pt x="552" y="2106"/>
                    <a:pt x="552" y="1554"/>
                  </a:cubicBezTo>
                  <a:cubicBezTo>
                    <a:pt x="552" y="978"/>
                    <a:pt x="1003" y="527"/>
                    <a:pt x="1554" y="527"/>
                  </a:cubicBezTo>
                  <a:close/>
                  <a:moveTo>
                    <a:pt x="1554" y="0"/>
                  </a:moveTo>
                  <a:cubicBezTo>
                    <a:pt x="702" y="0"/>
                    <a:pt x="0" y="702"/>
                    <a:pt x="0" y="1554"/>
                  </a:cubicBezTo>
                  <a:cubicBezTo>
                    <a:pt x="0" y="2406"/>
                    <a:pt x="702" y="3108"/>
                    <a:pt x="1554" y="3108"/>
                  </a:cubicBezTo>
                  <a:cubicBezTo>
                    <a:pt x="2431" y="3108"/>
                    <a:pt x="3108" y="2406"/>
                    <a:pt x="3108" y="1554"/>
                  </a:cubicBezTo>
                  <a:cubicBezTo>
                    <a:pt x="3108" y="702"/>
                    <a:pt x="2431" y="0"/>
                    <a:pt x="15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44"/>
            <p:cNvSpPr/>
            <p:nvPr/>
          </p:nvSpPr>
          <p:spPr>
            <a:xfrm>
              <a:off x="2179338" y="3962350"/>
              <a:ext cx="77725" cy="77725"/>
            </a:xfrm>
            <a:custGeom>
              <a:avLst/>
              <a:gdLst/>
              <a:ahLst/>
              <a:cxnLst/>
              <a:rect l="l" t="t" r="r" b="b"/>
              <a:pathLst>
                <a:path w="3109" h="3109" extrusionOk="0">
                  <a:moveTo>
                    <a:pt x="1555" y="552"/>
                  </a:moveTo>
                  <a:cubicBezTo>
                    <a:pt x="2106" y="552"/>
                    <a:pt x="2557" y="1003"/>
                    <a:pt x="2557" y="1554"/>
                  </a:cubicBezTo>
                  <a:cubicBezTo>
                    <a:pt x="2557" y="2131"/>
                    <a:pt x="2106" y="2582"/>
                    <a:pt x="1555" y="2582"/>
                  </a:cubicBezTo>
                  <a:cubicBezTo>
                    <a:pt x="978" y="2582"/>
                    <a:pt x="527" y="2131"/>
                    <a:pt x="527" y="1554"/>
                  </a:cubicBezTo>
                  <a:cubicBezTo>
                    <a:pt x="527" y="1003"/>
                    <a:pt x="978" y="552"/>
                    <a:pt x="1555" y="552"/>
                  </a:cubicBezTo>
                  <a:close/>
                  <a:moveTo>
                    <a:pt x="1555" y="0"/>
                  </a:moveTo>
                  <a:cubicBezTo>
                    <a:pt x="678" y="0"/>
                    <a:pt x="1" y="702"/>
                    <a:pt x="1" y="1554"/>
                  </a:cubicBezTo>
                  <a:cubicBezTo>
                    <a:pt x="1" y="2431"/>
                    <a:pt x="678" y="3108"/>
                    <a:pt x="1555" y="3108"/>
                  </a:cubicBezTo>
                  <a:cubicBezTo>
                    <a:pt x="2407" y="3108"/>
                    <a:pt x="3109" y="2431"/>
                    <a:pt x="3109" y="1554"/>
                  </a:cubicBezTo>
                  <a:cubicBezTo>
                    <a:pt x="3109" y="702"/>
                    <a:pt x="2407" y="0"/>
                    <a:pt x="15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44"/>
            <p:cNvSpPr/>
            <p:nvPr/>
          </p:nvSpPr>
          <p:spPr>
            <a:xfrm>
              <a:off x="1930588" y="4071375"/>
              <a:ext cx="77725" cy="77725"/>
            </a:xfrm>
            <a:custGeom>
              <a:avLst/>
              <a:gdLst/>
              <a:ahLst/>
              <a:cxnLst/>
              <a:rect l="l" t="t" r="r" b="b"/>
              <a:pathLst>
                <a:path w="3109" h="3109" extrusionOk="0">
                  <a:moveTo>
                    <a:pt x="1555" y="527"/>
                  </a:moveTo>
                  <a:cubicBezTo>
                    <a:pt x="2131" y="527"/>
                    <a:pt x="2582" y="1003"/>
                    <a:pt x="2582" y="1554"/>
                  </a:cubicBezTo>
                  <a:cubicBezTo>
                    <a:pt x="2582" y="2131"/>
                    <a:pt x="2131" y="2582"/>
                    <a:pt x="1555" y="2582"/>
                  </a:cubicBezTo>
                  <a:cubicBezTo>
                    <a:pt x="1003" y="2582"/>
                    <a:pt x="527" y="2131"/>
                    <a:pt x="527" y="1554"/>
                  </a:cubicBezTo>
                  <a:cubicBezTo>
                    <a:pt x="527" y="1003"/>
                    <a:pt x="1003" y="527"/>
                    <a:pt x="1555" y="527"/>
                  </a:cubicBezTo>
                  <a:close/>
                  <a:moveTo>
                    <a:pt x="1555" y="0"/>
                  </a:moveTo>
                  <a:cubicBezTo>
                    <a:pt x="703" y="0"/>
                    <a:pt x="1" y="702"/>
                    <a:pt x="1" y="1554"/>
                  </a:cubicBezTo>
                  <a:cubicBezTo>
                    <a:pt x="1" y="2406"/>
                    <a:pt x="703" y="3108"/>
                    <a:pt x="1555" y="3108"/>
                  </a:cubicBezTo>
                  <a:cubicBezTo>
                    <a:pt x="2407" y="3108"/>
                    <a:pt x="3109" y="2406"/>
                    <a:pt x="3109" y="1554"/>
                  </a:cubicBezTo>
                  <a:cubicBezTo>
                    <a:pt x="3109" y="702"/>
                    <a:pt x="2407" y="0"/>
                    <a:pt x="15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44"/>
            <p:cNvSpPr/>
            <p:nvPr/>
          </p:nvSpPr>
          <p:spPr>
            <a:xfrm>
              <a:off x="2054663" y="4072000"/>
              <a:ext cx="77725" cy="77725"/>
            </a:xfrm>
            <a:custGeom>
              <a:avLst/>
              <a:gdLst/>
              <a:ahLst/>
              <a:cxnLst/>
              <a:rect l="l" t="t" r="r" b="b"/>
              <a:pathLst>
                <a:path w="3109" h="3109" extrusionOk="0">
                  <a:moveTo>
                    <a:pt x="1554" y="527"/>
                  </a:moveTo>
                  <a:cubicBezTo>
                    <a:pt x="2131" y="527"/>
                    <a:pt x="2582" y="978"/>
                    <a:pt x="2582" y="1554"/>
                  </a:cubicBezTo>
                  <a:cubicBezTo>
                    <a:pt x="2582" y="2106"/>
                    <a:pt x="2131" y="2582"/>
                    <a:pt x="1554" y="2582"/>
                  </a:cubicBezTo>
                  <a:cubicBezTo>
                    <a:pt x="1003" y="2582"/>
                    <a:pt x="552" y="2106"/>
                    <a:pt x="552" y="1554"/>
                  </a:cubicBezTo>
                  <a:cubicBezTo>
                    <a:pt x="552" y="978"/>
                    <a:pt x="1003" y="527"/>
                    <a:pt x="1554" y="527"/>
                  </a:cubicBezTo>
                  <a:close/>
                  <a:moveTo>
                    <a:pt x="1554" y="0"/>
                  </a:moveTo>
                  <a:cubicBezTo>
                    <a:pt x="702" y="0"/>
                    <a:pt x="0" y="702"/>
                    <a:pt x="0" y="1554"/>
                  </a:cubicBezTo>
                  <a:cubicBezTo>
                    <a:pt x="0" y="2406"/>
                    <a:pt x="702" y="3108"/>
                    <a:pt x="1554" y="3108"/>
                  </a:cubicBezTo>
                  <a:cubicBezTo>
                    <a:pt x="2431" y="3108"/>
                    <a:pt x="3108" y="2406"/>
                    <a:pt x="3108" y="1554"/>
                  </a:cubicBezTo>
                  <a:cubicBezTo>
                    <a:pt x="3108" y="702"/>
                    <a:pt x="2431" y="0"/>
                    <a:pt x="15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44"/>
            <p:cNvSpPr/>
            <p:nvPr/>
          </p:nvSpPr>
          <p:spPr>
            <a:xfrm>
              <a:off x="2179338" y="4072625"/>
              <a:ext cx="77725" cy="77100"/>
            </a:xfrm>
            <a:custGeom>
              <a:avLst/>
              <a:gdLst/>
              <a:ahLst/>
              <a:cxnLst/>
              <a:rect l="l" t="t" r="r" b="b"/>
              <a:pathLst>
                <a:path w="3109" h="3084" extrusionOk="0">
                  <a:moveTo>
                    <a:pt x="1555" y="527"/>
                  </a:moveTo>
                  <a:cubicBezTo>
                    <a:pt x="2106" y="527"/>
                    <a:pt x="2557" y="978"/>
                    <a:pt x="2557" y="1529"/>
                  </a:cubicBezTo>
                  <a:cubicBezTo>
                    <a:pt x="2557" y="2106"/>
                    <a:pt x="2106" y="2557"/>
                    <a:pt x="1555" y="2557"/>
                  </a:cubicBezTo>
                  <a:cubicBezTo>
                    <a:pt x="978" y="2557"/>
                    <a:pt x="527" y="2106"/>
                    <a:pt x="527" y="1529"/>
                  </a:cubicBezTo>
                  <a:cubicBezTo>
                    <a:pt x="527" y="978"/>
                    <a:pt x="978" y="527"/>
                    <a:pt x="1555" y="527"/>
                  </a:cubicBezTo>
                  <a:close/>
                  <a:moveTo>
                    <a:pt x="1555" y="0"/>
                  </a:moveTo>
                  <a:cubicBezTo>
                    <a:pt x="678" y="0"/>
                    <a:pt x="1" y="677"/>
                    <a:pt x="1" y="1529"/>
                  </a:cubicBezTo>
                  <a:cubicBezTo>
                    <a:pt x="1" y="2406"/>
                    <a:pt x="678" y="3083"/>
                    <a:pt x="1555" y="3083"/>
                  </a:cubicBezTo>
                  <a:cubicBezTo>
                    <a:pt x="2407" y="3083"/>
                    <a:pt x="3109" y="2406"/>
                    <a:pt x="3109" y="1529"/>
                  </a:cubicBezTo>
                  <a:cubicBezTo>
                    <a:pt x="3109" y="677"/>
                    <a:pt x="2407" y="0"/>
                    <a:pt x="15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44"/>
            <p:cNvSpPr/>
            <p:nvPr/>
          </p:nvSpPr>
          <p:spPr>
            <a:xfrm>
              <a:off x="1930588" y="4181025"/>
              <a:ext cx="77725" cy="77725"/>
            </a:xfrm>
            <a:custGeom>
              <a:avLst/>
              <a:gdLst/>
              <a:ahLst/>
              <a:cxnLst/>
              <a:rect l="l" t="t" r="r" b="b"/>
              <a:pathLst>
                <a:path w="3109" h="3109" extrusionOk="0">
                  <a:moveTo>
                    <a:pt x="1555" y="527"/>
                  </a:moveTo>
                  <a:cubicBezTo>
                    <a:pt x="2131" y="527"/>
                    <a:pt x="2582" y="1003"/>
                    <a:pt x="2582" y="1554"/>
                  </a:cubicBezTo>
                  <a:cubicBezTo>
                    <a:pt x="2582" y="2131"/>
                    <a:pt x="2131" y="2582"/>
                    <a:pt x="1555" y="2582"/>
                  </a:cubicBezTo>
                  <a:cubicBezTo>
                    <a:pt x="1003" y="2582"/>
                    <a:pt x="527" y="2131"/>
                    <a:pt x="527" y="1554"/>
                  </a:cubicBezTo>
                  <a:cubicBezTo>
                    <a:pt x="527" y="1003"/>
                    <a:pt x="1003" y="527"/>
                    <a:pt x="1555" y="527"/>
                  </a:cubicBezTo>
                  <a:close/>
                  <a:moveTo>
                    <a:pt x="1555" y="0"/>
                  </a:moveTo>
                  <a:cubicBezTo>
                    <a:pt x="703" y="0"/>
                    <a:pt x="1" y="702"/>
                    <a:pt x="1" y="1554"/>
                  </a:cubicBezTo>
                  <a:cubicBezTo>
                    <a:pt x="1" y="2406"/>
                    <a:pt x="703" y="3108"/>
                    <a:pt x="1555" y="3108"/>
                  </a:cubicBezTo>
                  <a:cubicBezTo>
                    <a:pt x="2407" y="3108"/>
                    <a:pt x="3109" y="2406"/>
                    <a:pt x="3109" y="1554"/>
                  </a:cubicBezTo>
                  <a:cubicBezTo>
                    <a:pt x="3109" y="702"/>
                    <a:pt x="2407" y="0"/>
                    <a:pt x="15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44"/>
            <p:cNvSpPr/>
            <p:nvPr/>
          </p:nvSpPr>
          <p:spPr>
            <a:xfrm>
              <a:off x="2054663" y="4181650"/>
              <a:ext cx="77725" cy="77725"/>
            </a:xfrm>
            <a:custGeom>
              <a:avLst/>
              <a:gdLst/>
              <a:ahLst/>
              <a:cxnLst/>
              <a:rect l="l" t="t" r="r" b="b"/>
              <a:pathLst>
                <a:path w="3109" h="3109" extrusionOk="0">
                  <a:moveTo>
                    <a:pt x="1554" y="527"/>
                  </a:moveTo>
                  <a:cubicBezTo>
                    <a:pt x="2131" y="527"/>
                    <a:pt x="2582" y="978"/>
                    <a:pt x="2582" y="1554"/>
                  </a:cubicBezTo>
                  <a:cubicBezTo>
                    <a:pt x="2582" y="2106"/>
                    <a:pt x="2131" y="2582"/>
                    <a:pt x="1554" y="2582"/>
                  </a:cubicBezTo>
                  <a:cubicBezTo>
                    <a:pt x="1003" y="2582"/>
                    <a:pt x="552" y="2106"/>
                    <a:pt x="552" y="1554"/>
                  </a:cubicBezTo>
                  <a:cubicBezTo>
                    <a:pt x="552" y="978"/>
                    <a:pt x="1003" y="527"/>
                    <a:pt x="1554" y="527"/>
                  </a:cubicBezTo>
                  <a:close/>
                  <a:moveTo>
                    <a:pt x="1554" y="0"/>
                  </a:moveTo>
                  <a:cubicBezTo>
                    <a:pt x="702" y="0"/>
                    <a:pt x="0" y="702"/>
                    <a:pt x="0" y="1554"/>
                  </a:cubicBezTo>
                  <a:cubicBezTo>
                    <a:pt x="0" y="2406"/>
                    <a:pt x="702" y="3108"/>
                    <a:pt x="1554" y="3108"/>
                  </a:cubicBezTo>
                  <a:cubicBezTo>
                    <a:pt x="2431" y="3108"/>
                    <a:pt x="3108" y="2406"/>
                    <a:pt x="3108" y="1554"/>
                  </a:cubicBezTo>
                  <a:cubicBezTo>
                    <a:pt x="3108" y="702"/>
                    <a:pt x="2431" y="0"/>
                    <a:pt x="15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44"/>
            <p:cNvSpPr/>
            <p:nvPr/>
          </p:nvSpPr>
          <p:spPr>
            <a:xfrm>
              <a:off x="2179338" y="4182275"/>
              <a:ext cx="77725" cy="77725"/>
            </a:xfrm>
            <a:custGeom>
              <a:avLst/>
              <a:gdLst/>
              <a:ahLst/>
              <a:cxnLst/>
              <a:rect l="l" t="t" r="r" b="b"/>
              <a:pathLst>
                <a:path w="3109" h="3109" extrusionOk="0">
                  <a:moveTo>
                    <a:pt x="1555" y="527"/>
                  </a:moveTo>
                  <a:cubicBezTo>
                    <a:pt x="2106" y="527"/>
                    <a:pt x="2557" y="978"/>
                    <a:pt x="2557" y="1554"/>
                  </a:cubicBezTo>
                  <a:cubicBezTo>
                    <a:pt x="2557" y="2106"/>
                    <a:pt x="2106" y="2557"/>
                    <a:pt x="1555" y="2557"/>
                  </a:cubicBezTo>
                  <a:cubicBezTo>
                    <a:pt x="978" y="2557"/>
                    <a:pt x="527" y="2106"/>
                    <a:pt x="527" y="1554"/>
                  </a:cubicBezTo>
                  <a:cubicBezTo>
                    <a:pt x="527" y="978"/>
                    <a:pt x="978" y="527"/>
                    <a:pt x="1555" y="527"/>
                  </a:cubicBezTo>
                  <a:close/>
                  <a:moveTo>
                    <a:pt x="1555" y="0"/>
                  </a:moveTo>
                  <a:cubicBezTo>
                    <a:pt x="678" y="0"/>
                    <a:pt x="1" y="677"/>
                    <a:pt x="1" y="1554"/>
                  </a:cubicBezTo>
                  <a:cubicBezTo>
                    <a:pt x="1" y="2406"/>
                    <a:pt x="678" y="3108"/>
                    <a:pt x="1555" y="3108"/>
                  </a:cubicBezTo>
                  <a:cubicBezTo>
                    <a:pt x="2407" y="3108"/>
                    <a:pt x="3109" y="2406"/>
                    <a:pt x="3109" y="1554"/>
                  </a:cubicBezTo>
                  <a:cubicBezTo>
                    <a:pt x="3109" y="677"/>
                    <a:pt x="2407" y="0"/>
                    <a:pt x="15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44"/>
            <p:cNvSpPr/>
            <p:nvPr/>
          </p:nvSpPr>
          <p:spPr>
            <a:xfrm>
              <a:off x="1930588" y="4290675"/>
              <a:ext cx="77725" cy="77725"/>
            </a:xfrm>
            <a:custGeom>
              <a:avLst/>
              <a:gdLst/>
              <a:ahLst/>
              <a:cxnLst/>
              <a:rect l="l" t="t" r="r" b="b"/>
              <a:pathLst>
                <a:path w="3109" h="3109" extrusionOk="0">
                  <a:moveTo>
                    <a:pt x="1555" y="552"/>
                  </a:moveTo>
                  <a:cubicBezTo>
                    <a:pt x="2131" y="552"/>
                    <a:pt x="2582" y="1003"/>
                    <a:pt x="2582" y="1554"/>
                  </a:cubicBezTo>
                  <a:cubicBezTo>
                    <a:pt x="2582" y="2131"/>
                    <a:pt x="2131" y="2582"/>
                    <a:pt x="1555" y="2582"/>
                  </a:cubicBezTo>
                  <a:cubicBezTo>
                    <a:pt x="1003" y="2582"/>
                    <a:pt x="527" y="2131"/>
                    <a:pt x="527" y="1554"/>
                  </a:cubicBezTo>
                  <a:cubicBezTo>
                    <a:pt x="527" y="1003"/>
                    <a:pt x="1003" y="552"/>
                    <a:pt x="1555" y="552"/>
                  </a:cubicBezTo>
                  <a:close/>
                  <a:moveTo>
                    <a:pt x="1555" y="0"/>
                  </a:moveTo>
                  <a:cubicBezTo>
                    <a:pt x="703" y="0"/>
                    <a:pt x="1" y="702"/>
                    <a:pt x="1" y="1554"/>
                  </a:cubicBezTo>
                  <a:cubicBezTo>
                    <a:pt x="1" y="2406"/>
                    <a:pt x="703" y="3108"/>
                    <a:pt x="1555" y="3108"/>
                  </a:cubicBezTo>
                  <a:cubicBezTo>
                    <a:pt x="2407" y="3108"/>
                    <a:pt x="3109" y="2406"/>
                    <a:pt x="3109" y="1554"/>
                  </a:cubicBezTo>
                  <a:cubicBezTo>
                    <a:pt x="3109" y="702"/>
                    <a:pt x="2407" y="0"/>
                    <a:pt x="15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44"/>
            <p:cNvSpPr/>
            <p:nvPr/>
          </p:nvSpPr>
          <p:spPr>
            <a:xfrm>
              <a:off x="2054663" y="4291300"/>
              <a:ext cx="77725" cy="77725"/>
            </a:xfrm>
            <a:custGeom>
              <a:avLst/>
              <a:gdLst/>
              <a:ahLst/>
              <a:cxnLst/>
              <a:rect l="l" t="t" r="r" b="b"/>
              <a:pathLst>
                <a:path w="3109" h="3109" extrusionOk="0">
                  <a:moveTo>
                    <a:pt x="1554" y="527"/>
                  </a:moveTo>
                  <a:cubicBezTo>
                    <a:pt x="2131" y="527"/>
                    <a:pt x="2582" y="978"/>
                    <a:pt x="2582" y="1554"/>
                  </a:cubicBezTo>
                  <a:cubicBezTo>
                    <a:pt x="2582" y="2106"/>
                    <a:pt x="2131" y="2582"/>
                    <a:pt x="1554" y="2582"/>
                  </a:cubicBezTo>
                  <a:cubicBezTo>
                    <a:pt x="1003" y="2582"/>
                    <a:pt x="552" y="2106"/>
                    <a:pt x="552" y="1554"/>
                  </a:cubicBezTo>
                  <a:cubicBezTo>
                    <a:pt x="552" y="978"/>
                    <a:pt x="1003" y="527"/>
                    <a:pt x="1554" y="527"/>
                  </a:cubicBezTo>
                  <a:close/>
                  <a:moveTo>
                    <a:pt x="1554" y="0"/>
                  </a:moveTo>
                  <a:cubicBezTo>
                    <a:pt x="702" y="0"/>
                    <a:pt x="0" y="702"/>
                    <a:pt x="0" y="1554"/>
                  </a:cubicBezTo>
                  <a:cubicBezTo>
                    <a:pt x="0" y="2406"/>
                    <a:pt x="702" y="3108"/>
                    <a:pt x="1554" y="3108"/>
                  </a:cubicBezTo>
                  <a:cubicBezTo>
                    <a:pt x="2431" y="3108"/>
                    <a:pt x="3108" y="2406"/>
                    <a:pt x="3108" y="1554"/>
                  </a:cubicBezTo>
                  <a:cubicBezTo>
                    <a:pt x="3108" y="702"/>
                    <a:pt x="2431" y="0"/>
                    <a:pt x="15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44"/>
            <p:cNvSpPr/>
            <p:nvPr/>
          </p:nvSpPr>
          <p:spPr>
            <a:xfrm>
              <a:off x="2179338" y="4291925"/>
              <a:ext cx="77725" cy="77725"/>
            </a:xfrm>
            <a:custGeom>
              <a:avLst/>
              <a:gdLst/>
              <a:ahLst/>
              <a:cxnLst/>
              <a:rect l="l" t="t" r="r" b="b"/>
              <a:pathLst>
                <a:path w="3109" h="3109" extrusionOk="0">
                  <a:moveTo>
                    <a:pt x="1555" y="527"/>
                  </a:moveTo>
                  <a:cubicBezTo>
                    <a:pt x="2106" y="527"/>
                    <a:pt x="2557" y="978"/>
                    <a:pt x="2557" y="1554"/>
                  </a:cubicBezTo>
                  <a:cubicBezTo>
                    <a:pt x="2557" y="2106"/>
                    <a:pt x="2106" y="2557"/>
                    <a:pt x="1555" y="2557"/>
                  </a:cubicBezTo>
                  <a:cubicBezTo>
                    <a:pt x="978" y="2557"/>
                    <a:pt x="527" y="2106"/>
                    <a:pt x="527" y="1554"/>
                  </a:cubicBezTo>
                  <a:cubicBezTo>
                    <a:pt x="527" y="978"/>
                    <a:pt x="978" y="527"/>
                    <a:pt x="1555" y="527"/>
                  </a:cubicBezTo>
                  <a:close/>
                  <a:moveTo>
                    <a:pt x="1555" y="0"/>
                  </a:moveTo>
                  <a:cubicBezTo>
                    <a:pt x="678" y="0"/>
                    <a:pt x="1" y="677"/>
                    <a:pt x="1" y="1554"/>
                  </a:cubicBezTo>
                  <a:cubicBezTo>
                    <a:pt x="1" y="2406"/>
                    <a:pt x="678" y="3108"/>
                    <a:pt x="1555" y="3108"/>
                  </a:cubicBezTo>
                  <a:cubicBezTo>
                    <a:pt x="2407" y="3108"/>
                    <a:pt x="3109" y="2406"/>
                    <a:pt x="3109" y="1554"/>
                  </a:cubicBezTo>
                  <a:cubicBezTo>
                    <a:pt x="3109" y="677"/>
                    <a:pt x="2407" y="0"/>
                    <a:pt x="15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44"/>
            <p:cNvSpPr/>
            <p:nvPr/>
          </p:nvSpPr>
          <p:spPr>
            <a:xfrm>
              <a:off x="1930588" y="4400325"/>
              <a:ext cx="77725" cy="77725"/>
            </a:xfrm>
            <a:custGeom>
              <a:avLst/>
              <a:gdLst/>
              <a:ahLst/>
              <a:cxnLst/>
              <a:rect l="l" t="t" r="r" b="b"/>
              <a:pathLst>
                <a:path w="3109" h="3109" extrusionOk="0">
                  <a:moveTo>
                    <a:pt x="1555" y="552"/>
                  </a:moveTo>
                  <a:cubicBezTo>
                    <a:pt x="2131" y="552"/>
                    <a:pt x="2582" y="1003"/>
                    <a:pt x="2582" y="1554"/>
                  </a:cubicBezTo>
                  <a:cubicBezTo>
                    <a:pt x="2582" y="2131"/>
                    <a:pt x="2131" y="2582"/>
                    <a:pt x="1555" y="2582"/>
                  </a:cubicBezTo>
                  <a:cubicBezTo>
                    <a:pt x="1003" y="2582"/>
                    <a:pt x="527" y="2131"/>
                    <a:pt x="527" y="1554"/>
                  </a:cubicBezTo>
                  <a:cubicBezTo>
                    <a:pt x="527" y="1003"/>
                    <a:pt x="1003" y="552"/>
                    <a:pt x="1555" y="552"/>
                  </a:cubicBezTo>
                  <a:close/>
                  <a:moveTo>
                    <a:pt x="1555" y="0"/>
                  </a:moveTo>
                  <a:cubicBezTo>
                    <a:pt x="703" y="0"/>
                    <a:pt x="1" y="702"/>
                    <a:pt x="1" y="1554"/>
                  </a:cubicBezTo>
                  <a:cubicBezTo>
                    <a:pt x="1" y="2431"/>
                    <a:pt x="703" y="3108"/>
                    <a:pt x="1555" y="3108"/>
                  </a:cubicBezTo>
                  <a:cubicBezTo>
                    <a:pt x="2407" y="3108"/>
                    <a:pt x="3109" y="2431"/>
                    <a:pt x="3109" y="1554"/>
                  </a:cubicBezTo>
                  <a:cubicBezTo>
                    <a:pt x="3109" y="702"/>
                    <a:pt x="2407" y="0"/>
                    <a:pt x="15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44"/>
            <p:cNvSpPr/>
            <p:nvPr/>
          </p:nvSpPr>
          <p:spPr>
            <a:xfrm>
              <a:off x="2054663" y="4400950"/>
              <a:ext cx="77725" cy="77725"/>
            </a:xfrm>
            <a:custGeom>
              <a:avLst/>
              <a:gdLst/>
              <a:ahLst/>
              <a:cxnLst/>
              <a:rect l="l" t="t" r="r" b="b"/>
              <a:pathLst>
                <a:path w="3109" h="3109" extrusionOk="0">
                  <a:moveTo>
                    <a:pt x="1554" y="527"/>
                  </a:moveTo>
                  <a:cubicBezTo>
                    <a:pt x="2131" y="527"/>
                    <a:pt x="2582" y="1003"/>
                    <a:pt x="2582" y="1554"/>
                  </a:cubicBezTo>
                  <a:cubicBezTo>
                    <a:pt x="2582" y="2131"/>
                    <a:pt x="2131" y="2582"/>
                    <a:pt x="1554" y="2582"/>
                  </a:cubicBezTo>
                  <a:cubicBezTo>
                    <a:pt x="1003" y="2582"/>
                    <a:pt x="552" y="2131"/>
                    <a:pt x="552" y="1554"/>
                  </a:cubicBezTo>
                  <a:cubicBezTo>
                    <a:pt x="552" y="1003"/>
                    <a:pt x="1003" y="527"/>
                    <a:pt x="1554" y="527"/>
                  </a:cubicBezTo>
                  <a:close/>
                  <a:moveTo>
                    <a:pt x="1554" y="0"/>
                  </a:moveTo>
                  <a:cubicBezTo>
                    <a:pt x="702" y="0"/>
                    <a:pt x="0" y="702"/>
                    <a:pt x="0" y="1554"/>
                  </a:cubicBezTo>
                  <a:cubicBezTo>
                    <a:pt x="0" y="2406"/>
                    <a:pt x="702" y="3108"/>
                    <a:pt x="1554" y="3108"/>
                  </a:cubicBezTo>
                  <a:cubicBezTo>
                    <a:pt x="2431" y="3108"/>
                    <a:pt x="3108" y="2406"/>
                    <a:pt x="3108" y="1554"/>
                  </a:cubicBezTo>
                  <a:cubicBezTo>
                    <a:pt x="3108" y="702"/>
                    <a:pt x="2431" y="0"/>
                    <a:pt x="15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44"/>
            <p:cNvSpPr/>
            <p:nvPr/>
          </p:nvSpPr>
          <p:spPr>
            <a:xfrm>
              <a:off x="2179338" y="4401575"/>
              <a:ext cx="77725" cy="77725"/>
            </a:xfrm>
            <a:custGeom>
              <a:avLst/>
              <a:gdLst/>
              <a:ahLst/>
              <a:cxnLst/>
              <a:rect l="l" t="t" r="r" b="b"/>
              <a:pathLst>
                <a:path w="3109" h="3109" extrusionOk="0">
                  <a:moveTo>
                    <a:pt x="1555" y="527"/>
                  </a:moveTo>
                  <a:cubicBezTo>
                    <a:pt x="2106" y="527"/>
                    <a:pt x="2557" y="978"/>
                    <a:pt x="2557" y="1554"/>
                  </a:cubicBezTo>
                  <a:cubicBezTo>
                    <a:pt x="2557" y="2106"/>
                    <a:pt x="2106" y="2582"/>
                    <a:pt x="1555" y="2582"/>
                  </a:cubicBezTo>
                  <a:cubicBezTo>
                    <a:pt x="978" y="2582"/>
                    <a:pt x="527" y="2106"/>
                    <a:pt x="527" y="1554"/>
                  </a:cubicBezTo>
                  <a:cubicBezTo>
                    <a:pt x="527" y="978"/>
                    <a:pt x="978" y="527"/>
                    <a:pt x="1555" y="527"/>
                  </a:cubicBezTo>
                  <a:close/>
                  <a:moveTo>
                    <a:pt x="1555" y="0"/>
                  </a:moveTo>
                  <a:cubicBezTo>
                    <a:pt x="678" y="0"/>
                    <a:pt x="1" y="702"/>
                    <a:pt x="1" y="1554"/>
                  </a:cubicBezTo>
                  <a:cubicBezTo>
                    <a:pt x="1" y="2406"/>
                    <a:pt x="678" y="3108"/>
                    <a:pt x="1555" y="3108"/>
                  </a:cubicBezTo>
                  <a:cubicBezTo>
                    <a:pt x="2407" y="3108"/>
                    <a:pt x="3109" y="2406"/>
                    <a:pt x="3109" y="1554"/>
                  </a:cubicBezTo>
                  <a:cubicBezTo>
                    <a:pt x="3109" y="702"/>
                    <a:pt x="2407" y="0"/>
                    <a:pt x="15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44"/>
            <p:cNvSpPr/>
            <p:nvPr/>
          </p:nvSpPr>
          <p:spPr>
            <a:xfrm>
              <a:off x="1737613" y="3343300"/>
              <a:ext cx="7550" cy="1226225"/>
            </a:xfrm>
            <a:custGeom>
              <a:avLst/>
              <a:gdLst/>
              <a:ahLst/>
              <a:cxnLst/>
              <a:rect l="l" t="t" r="r" b="b"/>
              <a:pathLst>
                <a:path w="302" h="49049" extrusionOk="0">
                  <a:moveTo>
                    <a:pt x="151" y="0"/>
                  </a:moveTo>
                  <a:cubicBezTo>
                    <a:pt x="76" y="0"/>
                    <a:pt x="1" y="76"/>
                    <a:pt x="1" y="151"/>
                  </a:cubicBezTo>
                  <a:lnTo>
                    <a:pt x="1" y="48873"/>
                  </a:lnTo>
                  <a:cubicBezTo>
                    <a:pt x="1" y="48973"/>
                    <a:pt x="76" y="49048"/>
                    <a:pt x="151" y="49048"/>
                  </a:cubicBezTo>
                  <a:cubicBezTo>
                    <a:pt x="251" y="49048"/>
                    <a:pt x="301" y="48973"/>
                    <a:pt x="301" y="48873"/>
                  </a:cubicBezTo>
                  <a:lnTo>
                    <a:pt x="301" y="151"/>
                  </a:lnTo>
                  <a:cubicBezTo>
                    <a:pt x="301" y="76"/>
                    <a:pt x="251" y="0"/>
                    <a:pt x="1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44"/>
            <p:cNvSpPr/>
            <p:nvPr/>
          </p:nvSpPr>
          <p:spPr>
            <a:xfrm>
              <a:off x="2439363" y="3238650"/>
              <a:ext cx="317075" cy="1330875"/>
            </a:xfrm>
            <a:custGeom>
              <a:avLst/>
              <a:gdLst/>
              <a:ahLst/>
              <a:cxnLst/>
              <a:rect l="l" t="t" r="r" b="b"/>
              <a:pathLst>
                <a:path w="12683" h="53235" extrusionOk="0">
                  <a:moveTo>
                    <a:pt x="1" y="1"/>
                  </a:moveTo>
                  <a:lnTo>
                    <a:pt x="1" y="53234"/>
                  </a:lnTo>
                  <a:lnTo>
                    <a:pt x="12683" y="53234"/>
                  </a:lnTo>
                  <a:lnTo>
                    <a:pt x="126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44"/>
            <p:cNvSpPr/>
            <p:nvPr/>
          </p:nvSpPr>
          <p:spPr>
            <a:xfrm>
              <a:off x="2598513" y="3080775"/>
              <a:ext cx="166075" cy="1488750"/>
            </a:xfrm>
            <a:custGeom>
              <a:avLst/>
              <a:gdLst/>
              <a:ahLst/>
              <a:cxnLst/>
              <a:rect l="l" t="t" r="r" b="b"/>
              <a:pathLst>
                <a:path w="6643" h="59550" extrusionOk="0">
                  <a:moveTo>
                    <a:pt x="6517" y="0"/>
                  </a:moveTo>
                  <a:lnTo>
                    <a:pt x="1" y="6316"/>
                  </a:lnTo>
                  <a:lnTo>
                    <a:pt x="1" y="59549"/>
                  </a:lnTo>
                  <a:lnTo>
                    <a:pt x="6643" y="59549"/>
                  </a:lnTo>
                  <a:lnTo>
                    <a:pt x="65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44"/>
            <p:cNvSpPr/>
            <p:nvPr/>
          </p:nvSpPr>
          <p:spPr>
            <a:xfrm>
              <a:off x="2696888" y="3239275"/>
              <a:ext cx="8175" cy="1329625"/>
            </a:xfrm>
            <a:custGeom>
              <a:avLst/>
              <a:gdLst/>
              <a:ahLst/>
              <a:cxnLst/>
              <a:rect l="l" t="t" r="r" b="b"/>
              <a:pathLst>
                <a:path w="327" h="53185" extrusionOk="0">
                  <a:moveTo>
                    <a:pt x="151" y="1"/>
                  </a:moveTo>
                  <a:cubicBezTo>
                    <a:pt x="76" y="1"/>
                    <a:pt x="1" y="76"/>
                    <a:pt x="1" y="151"/>
                  </a:cubicBezTo>
                  <a:lnTo>
                    <a:pt x="1" y="53034"/>
                  </a:lnTo>
                  <a:cubicBezTo>
                    <a:pt x="1" y="53109"/>
                    <a:pt x="76" y="53184"/>
                    <a:pt x="151" y="53184"/>
                  </a:cubicBezTo>
                  <a:cubicBezTo>
                    <a:pt x="251" y="53184"/>
                    <a:pt x="327" y="53109"/>
                    <a:pt x="327" y="53034"/>
                  </a:cubicBezTo>
                  <a:lnTo>
                    <a:pt x="327" y="151"/>
                  </a:lnTo>
                  <a:cubicBezTo>
                    <a:pt x="327" y="76"/>
                    <a:pt x="251" y="1"/>
                    <a:pt x="1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44"/>
            <p:cNvSpPr/>
            <p:nvPr/>
          </p:nvSpPr>
          <p:spPr>
            <a:xfrm>
              <a:off x="1421188" y="3653450"/>
              <a:ext cx="11950" cy="877225"/>
            </a:xfrm>
            <a:custGeom>
              <a:avLst/>
              <a:gdLst/>
              <a:ahLst/>
              <a:cxnLst/>
              <a:rect l="l" t="t" r="r" b="b"/>
              <a:pathLst>
                <a:path w="478" h="35089" extrusionOk="0">
                  <a:moveTo>
                    <a:pt x="1" y="0"/>
                  </a:moveTo>
                  <a:lnTo>
                    <a:pt x="1" y="35088"/>
                  </a:lnTo>
                  <a:lnTo>
                    <a:pt x="477" y="35088"/>
                  </a:lnTo>
                  <a:lnTo>
                    <a:pt x="4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44"/>
            <p:cNvSpPr/>
            <p:nvPr/>
          </p:nvSpPr>
          <p:spPr>
            <a:xfrm>
              <a:off x="1463813" y="3653450"/>
              <a:ext cx="11925" cy="877225"/>
            </a:xfrm>
            <a:custGeom>
              <a:avLst/>
              <a:gdLst/>
              <a:ahLst/>
              <a:cxnLst/>
              <a:rect l="l" t="t" r="r" b="b"/>
              <a:pathLst>
                <a:path w="477" h="35089" extrusionOk="0">
                  <a:moveTo>
                    <a:pt x="0" y="0"/>
                  </a:moveTo>
                  <a:lnTo>
                    <a:pt x="0" y="35088"/>
                  </a:lnTo>
                  <a:lnTo>
                    <a:pt x="476" y="35088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44"/>
            <p:cNvSpPr/>
            <p:nvPr/>
          </p:nvSpPr>
          <p:spPr>
            <a:xfrm>
              <a:off x="1506413" y="3653450"/>
              <a:ext cx="11925" cy="877225"/>
            </a:xfrm>
            <a:custGeom>
              <a:avLst/>
              <a:gdLst/>
              <a:ahLst/>
              <a:cxnLst/>
              <a:rect l="l" t="t" r="r" b="b"/>
              <a:pathLst>
                <a:path w="477" h="35089" extrusionOk="0">
                  <a:moveTo>
                    <a:pt x="0" y="0"/>
                  </a:moveTo>
                  <a:lnTo>
                    <a:pt x="0" y="35088"/>
                  </a:lnTo>
                  <a:lnTo>
                    <a:pt x="477" y="35088"/>
                  </a:lnTo>
                  <a:lnTo>
                    <a:pt x="4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44"/>
            <p:cNvSpPr/>
            <p:nvPr/>
          </p:nvSpPr>
          <p:spPr>
            <a:xfrm>
              <a:off x="1549013" y="3653450"/>
              <a:ext cx="12550" cy="877225"/>
            </a:xfrm>
            <a:custGeom>
              <a:avLst/>
              <a:gdLst/>
              <a:ahLst/>
              <a:cxnLst/>
              <a:rect l="l" t="t" r="r" b="b"/>
              <a:pathLst>
                <a:path w="502" h="35089" extrusionOk="0">
                  <a:moveTo>
                    <a:pt x="1" y="0"/>
                  </a:moveTo>
                  <a:lnTo>
                    <a:pt x="1" y="35088"/>
                  </a:lnTo>
                  <a:lnTo>
                    <a:pt x="502" y="35088"/>
                  </a:lnTo>
                  <a:lnTo>
                    <a:pt x="5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44"/>
            <p:cNvSpPr/>
            <p:nvPr/>
          </p:nvSpPr>
          <p:spPr>
            <a:xfrm>
              <a:off x="2439363" y="3080725"/>
              <a:ext cx="322125" cy="157950"/>
            </a:xfrm>
            <a:custGeom>
              <a:avLst/>
              <a:gdLst/>
              <a:ahLst/>
              <a:cxnLst/>
              <a:rect l="l" t="t" r="r" b="b"/>
              <a:pathLst>
                <a:path w="12885" h="6318" extrusionOk="0">
                  <a:moveTo>
                    <a:pt x="12884" y="1"/>
                  </a:moveTo>
                  <a:lnTo>
                    <a:pt x="12884" y="1"/>
                  </a:lnTo>
                  <a:cubicBezTo>
                    <a:pt x="12884" y="1"/>
                    <a:pt x="12884" y="1"/>
                    <a:pt x="12883" y="2"/>
                  </a:cubicBezTo>
                  <a:lnTo>
                    <a:pt x="12883" y="2"/>
                  </a:lnTo>
                  <a:cubicBezTo>
                    <a:pt x="12884" y="1"/>
                    <a:pt x="12884" y="1"/>
                    <a:pt x="12884" y="1"/>
                  </a:cubicBezTo>
                  <a:close/>
                  <a:moveTo>
                    <a:pt x="7369" y="2"/>
                  </a:moveTo>
                  <a:lnTo>
                    <a:pt x="1" y="6318"/>
                  </a:lnTo>
                  <a:lnTo>
                    <a:pt x="6367" y="6318"/>
                  </a:lnTo>
                  <a:cubicBezTo>
                    <a:pt x="6367" y="6318"/>
                    <a:pt x="12779" y="100"/>
                    <a:pt x="12883" y="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44"/>
            <p:cNvSpPr/>
            <p:nvPr/>
          </p:nvSpPr>
          <p:spPr>
            <a:xfrm>
              <a:off x="540238" y="4062600"/>
              <a:ext cx="384125" cy="506925"/>
            </a:xfrm>
            <a:custGeom>
              <a:avLst/>
              <a:gdLst/>
              <a:ahLst/>
              <a:cxnLst/>
              <a:rect l="l" t="t" r="r" b="b"/>
              <a:pathLst>
                <a:path w="15365" h="20277" extrusionOk="0">
                  <a:moveTo>
                    <a:pt x="1" y="0"/>
                  </a:moveTo>
                  <a:lnTo>
                    <a:pt x="1" y="20276"/>
                  </a:lnTo>
                  <a:lnTo>
                    <a:pt x="15364" y="20276"/>
                  </a:lnTo>
                  <a:lnTo>
                    <a:pt x="153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44"/>
            <p:cNvSpPr/>
            <p:nvPr/>
          </p:nvSpPr>
          <p:spPr>
            <a:xfrm>
              <a:off x="733213" y="3870875"/>
              <a:ext cx="199275" cy="698650"/>
            </a:xfrm>
            <a:custGeom>
              <a:avLst/>
              <a:gdLst/>
              <a:ahLst/>
              <a:cxnLst/>
              <a:rect l="l" t="t" r="r" b="b"/>
              <a:pathLst>
                <a:path w="7971" h="27946" extrusionOk="0">
                  <a:moveTo>
                    <a:pt x="7896" y="0"/>
                  </a:moveTo>
                  <a:lnTo>
                    <a:pt x="1" y="7669"/>
                  </a:lnTo>
                  <a:lnTo>
                    <a:pt x="1" y="27945"/>
                  </a:lnTo>
                  <a:lnTo>
                    <a:pt x="7971" y="27945"/>
                  </a:lnTo>
                  <a:lnTo>
                    <a:pt x="789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44"/>
            <p:cNvSpPr/>
            <p:nvPr/>
          </p:nvSpPr>
          <p:spPr>
            <a:xfrm>
              <a:off x="540238" y="3870825"/>
              <a:ext cx="390425" cy="191800"/>
            </a:xfrm>
            <a:custGeom>
              <a:avLst/>
              <a:gdLst/>
              <a:ahLst/>
              <a:cxnLst/>
              <a:rect l="l" t="t" r="r" b="b"/>
              <a:pathLst>
                <a:path w="15617" h="7672" extrusionOk="0">
                  <a:moveTo>
                    <a:pt x="15616" y="1"/>
                  </a:moveTo>
                  <a:cubicBezTo>
                    <a:pt x="15616" y="1"/>
                    <a:pt x="15616" y="1"/>
                    <a:pt x="15615" y="2"/>
                  </a:cubicBezTo>
                  <a:lnTo>
                    <a:pt x="15615" y="2"/>
                  </a:lnTo>
                  <a:cubicBezTo>
                    <a:pt x="15616" y="1"/>
                    <a:pt x="15616" y="1"/>
                    <a:pt x="15616" y="1"/>
                  </a:cubicBezTo>
                  <a:close/>
                  <a:moveTo>
                    <a:pt x="8948" y="2"/>
                  </a:moveTo>
                  <a:lnTo>
                    <a:pt x="1" y="7671"/>
                  </a:lnTo>
                  <a:lnTo>
                    <a:pt x="7720" y="7671"/>
                  </a:lnTo>
                  <a:cubicBezTo>
                    <a:pt x="7720" y="7671"/>
                    <a:pt x="15486" y="124"/>
                    <a:pt x="15615" y="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44"/>
            <p:cNvSpPr/>
            <p:nvPr/>
          </p:nvSpPr>
          <p:spPr>
            <a:xfrm>
              <a:off x="1823463" y="2831950"/>
              <a:ext cx="647825" cy="317750"/>
            </a:xfrm>
            <a:custGeom>
              <a:avLst/>
              <a:gdLst/>
              <a:ahLst/>
              <a:cxnLst/>
              <a:rect l="l" t="t" r="r" b="b"/>
              <a:pathLst>
                <a:path w="25913" h="12710" extrusionOk="0">
                  <a:moveTo>
                    <a:pt x="25893" y="1"/>
                  </a:moveTo>
                  <a:lnTo>
                    <a:pt x="25893" y="1"/>
                  </a:lnTo>
                  <a:cubicBezTo>
                    <a:pt x="25893" y="1"/>
                    <a:pt x="25892" y="2"/>
                    <a:pt x="25890" y="3"/>
                  </a:cubicBezTo>
                  <a:lnTo>
                    <a:pt x="14837" y="3"/>
                  </a:lnTo>
                  <a:lnTo>
                    <a:pt x="0" y="12710"/>
                  </a:lnTo>
                  <a:lnTo>
                    <a:pt x="12782" y="12710"/>
                  </a:lnTo>
                  <a:cubicBezTo>
                    <a:pt x="12782" y="12710"/>
                    <a:pt x="14361" y="11181"/>
                    <a:pt x="16441" y="9176"/>
                  </a:cubicBezTo>
                  <a:cubicBezTo>
                    <a:pt x="20307" y="5409"/>
                    <a:pt x="25913" y="1"/>
                    <a:pt x="258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44"/>
            <p:cNvSpPr/>
            <p:nvPr/>
          </p:nvSpPr>
          <p:spPr>
            <a:xfrm>
              <a:off x="2220713" y="3004325"/>
              <a:ext cx="36350" cy="247525"/>
            </a:xfrm>
            <a:custGeom>
              <a:avLst/>
              <a:gdLst/>
              <a:ahLst/>
              <a:cxnLst/>
              <a:rect l="l" t="t" r="r" b="b"/>
              <a:pathLst>
                <a:path w="1454" h="9901" extrusionOk="0">
                  <a:moveTo>
                    <a:pt x="852" y="0"/>
                  </a:moveTo>
                  <a:cubicBezTo>
                    <a:pt x="526" y="0"/>
                    <a:pt x="226" y="251"/>
                    <a:pt x="226" y="602"/>
                  </a:cubicBezTo>
                  <a:lnTo>
                    <a:pt x="25" y="9274"/>
                  </a:lnTo>
                  <a:cubicBezTo>
                    <a:pt x="0" y="9599"/>
                    <a:pt x="276" y="9875"/>
                    <a:pt x="627" y="9900"/>
                  </a:cubicBezTo>
                  <a:cubicBezTo>
                    <a:pt x="952" y="9900"/>
                    <a:pt x="1228" y="9624"/>
                    <a:pt x="1228" y="9299"/>
                  </a:cubicBezTo>
                  <a:lnTo>
                    <a:pt x="1454" y="627"/>
                  </a:lnTo>
                  <a:cubicBezTo>
                    <a:pt x="1454" y="301"/>
                    <a:pt x="1178" y="0"/>
                    <a:pt x="8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44"/>
            <p:cNvSpPr/>
            <p:nvPr/>
          </p:nvSpPr>
          <p:spPr>
            <a:xfrm>
              <a:off x="1966313" y="3025000"/>
              <a:ext cx="35750" cy="246900"/>
            </a:xfrm>
            <a:custGeom>
              <a:avLst/>
              <a:gdLst/>
              <a:ahLst/>
              <a:cxnLst/>
              <a:rect l="l" t="t" r="r" b="b"/>
              <a:pathLst>
                <a:path w="1430" h="9876" extrusionOk="0">
                  <a:moveTo>
                    <a:pt x="828" y="0"/>
                  </a:moveTo>
                  <a:cubicBezTo>
                    <a:pt x="502" y="0"/>
                    <a:pt x="201" y="251"/>
                    <a:pt x="201" y="577"/>
                  </a:cubicBezTo>
                  <a:lnTo>
                    <a:pt x="1" y="9249"/>
                  </a:lnTo>
                  <a:cubicBezTo>
                    <a:pt x="1" y="9600"/>
                    <a:pt x="251" y="9875"/>
                    <a:pt x="602" y="9875"/>
                  </a:cubicBezTo>
                  <a:cubicBezTo>
                    <a:pt x="953" y="9875"/>
                    <a:pt x="1204" y="9625"/>
                    <a:pt x="1229" y="9274"/>
                  </a:cubicBezTo>
                  <a:lnTo>
                    <a:pt x="1429" y="627"/>
                  </a:lnTo>
                  <a:cubicBezTo>
                    <a:pt x="1429" y="276"/>
                    <a:pt x="1153" y="0"/>
                    <a:pt x="82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44"/>
            <p:cNvSpPr/>
            <p:nvPr/>
          </p:nvSpPr>
          <p:spPr>
            <a:xfrm>
              <a:off x="2026463" y="2825675"/>
              <a:ext cx="366575" cy="337200"/>
            </a:xfrm>
            <a:custGeom>
              <a:avLst/>
              <a:gdLst/>
              <a:ahLst/>
              <a:cxnLst/>
              <a:rect l="l" t="t" r="r" b="b"/>
              <a:pathLst>
                <a:path w="14663" h="13488" extrusionOk="0">
                  <a:moveTo>
                    <a:pt x="14412" y="0"/>
                  </a:moveTo>
                  <a:cubicBezTo>
                    <a:pt x="14360" y="0"/>
                    <a:pt x="14308" y="19"/>
                    <a:pt x="14261" y="54"/>
                  </a:cubicBezTo>
                  <a:lnTo>
                    <a:pt x="101" y="13111"/>
                  </a:lnTo>
                  <a:cubicBezTo>
                    <a:pt x="1" y="13187"/>
                    <a:pt x="1" y="13312"/>
                    <a:pt x="76" y="13412"/>
                  </a:cubicBezTo>
                  <a:cubicBezTo>
                    <a:pt x="126" y="13462"/>
                    <a:pt x="176" y="13487"/>
                    <a:pt x="251" y="13487"/>
                  </a:cubicBezTo>
                  <a:cubicBezTo>
                    <a:pt x="301" y="13487"/>
                    <a:pt x="351" y="13462"/>
                    <a:pt x="402" y="13437"/>
                  </a:cubicBezTo>
                  <a:lnTo>
                    <a:pt x="14562" y="379"/>
                  </a:lnTo>
                  <a:cubicBezTo>
                    <a:pt x="14662" y="304"/>
                    <a:pt x="14662" y="154"/>
                    <a:pt x="14587" y="79"/>
                  </a:cubicBezTo>
                  <a:cubicBezTo>
                    <a:pt x="14533" y="25"/>
                    <a:pt x="14472" y="0"/>
                    <a:pt x="144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44"/>
            <p:cNvSpPr/>
            <p:nvPr/>
          </p:nvSpPr>
          <p:spPr>
            <a:xfrm>
              <a:off x="1896138" y="2817825"/>
              <a:ext cx="387250" cy="337525"/>
            </a:xfrm>
            <a:custGeom>
              <a:avLst/>
              <a:gdLst/>
              <a:ahLst/>
              <a:cxnLst/>
              <a:rect l="l" t="t" r="r" b="b"/>
              <a:pathLst>
                <a:path w="15490" h="13501" extrusionOk="0">
                  <a:moveTo>
                    <a:pt x="15248" y="1"/>
                  </a:moveTo>
                  <a:cubicBezTo>
                    <a:pt x="15192" y="1"/>
                    <a:pt x="15135" y="20"/>
                    <a:pt x="15088" y="67"/>
                  </a:cubicBezTo>
                  <a:lnTo>
                    <a:pt x="101" y="13100"/>
                  </a:lnTo>
                  <a:cubicBezTo>
                    <a:pt x="26" y="13175"/>
                    <a:pt x="1" y="13325"/>
                    <a:pt x="101" y="13425"/>
                  </a:cubicBezTo>
                  <a:cubicBezTo>
                    <a:pt x="126" y="13475"/>
                    <a:pt x="201" y="13501"/>
                    <a:pt x="251" y="13501"/>
                  </a:cubicBezTo>
                  <a:cubicBezTo>
                    <a:pt x="301" y="13501"/>
                    <a:pt x="351" y="13475"/>
                    <a:pt x="402" y="13425"/>
                  </a:cubicBezTo>
                  <a:lnTo>
                    <a:pt x="15389" y="393"/>
                  </a:lnTo>
                  <a:cubicBezTo>
                    <a:pt x="15489" y="317"/>
                    <a:pt x="15489" y="167"/>
                    <a:pt x="15414" y="67"/>
                  </a:cubicBezTo>
                  <a:cubicBezTo>
                    <a:pt x="15374" y="27"/>
                    <a:pt x="15312" y="1"/>
                    <a:pt x="152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44"/>
            <p:cNvSpPr/>
            <p:nvPr/>
          </p:nvSpPr>
          <p:spPr>
            <a:xfrm>
              <a:off x="2106038" y="2894675"/>
              <a:ext cx="298900" cy="10675"/>
            </a:xfrm>
            <a:custGeom>
              <a:avLst/>
              <a:gdLst/>
              <a:ahLst/>
              <a:cxnLst/>
              <a:rect l="l" t="t" r="r" b="b"/>
              <a:pathLst>
                <a:path w="11956" h="427" extrusionOk="0">
                  <a:moveTo>
                    <a:pt x="226" y="0"/>
                  </a:moveTo>
                  <a:cubicBezTo>
                    <a:pt x="101" y="0"/>
                    <a:pt x="1" y="76"/>
                    <a:pt x="1" y="201"/>
                  </a:cubicBezTo>
                  <a:cubicBezTo>
                    <a:pt x="1" y="326"/>
                    <a:pt x="101" y="426"/>
                    <a:pt x="226" y="426"/>
                  </a:cubicBezTo>
                  <a:lnTo>
                    <a:pt x="11730" y="426"/>
                  </a:lnTo>
                  <a:cubicBezTo>
                    <a:pt x="11855" y="426"/>
                    <a:pt x="11955" y="326"/>
                    <a:pt x="11955" y="201"/>
                  </a:cubicBezTo>
                  <a:cubicBezTo>
                    <a:pt x="11955" y="76"/>
                    <a:pt x="11855" y="0"/>
                    <a:pt x="117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44"/>
            <p:cNvSpPr/>
            <p:nvPr/>
          </p:nvSpPr>
          <p:spPr>
            <a:xfrm>
              <a:off x="2007663" y="2974250"/>
              <a:ext cx="314575" cy="8800"/>
            </a:xfrm>
            <a:custGeom>
              <a:avLst/>
              <a:gdLst/>
              <a:ahLst/>
              <a:cxnLst/>
              <a:rect l="l" t="t" r="r" b="b"/>
              <a:pathLst>
                <a:path w="12583" h="352" extrusionOk="0">
                  <a:moveTo>
                    <a:pt x="176" y="0"/>
                  </a:moveTo>
                  <a:cubicBezTo>
                    <a:pt x="76" y="0"/>
                    <a:pt x="1" y="76"/>
                    <a:pt x="1" y="176"/>
                  </a:cubicBezTo>
                  <a:cubicBezTo>
                    <a:pt x="1" y="276"/>
                    <a:pt x="76" y="351"/>
                    <a:pt x="176" y="351"/>
                  </a:cubicBezTo>
                  <a:lnTo>
                    <a:pt x="12407" y="351"/>
                  </a:lnTo>
                  <a:cubicBezTo>
                    <a:pt x="12507" y="351"/>
                    <a:pt x="12582" y="276"/>
                    <a:pt x="12582" y="176"/>
                  </a:cubicBezTo>
                  <a:cubicBezTo>
                    <a:pt x="12582" y="76"/>
                    <a:pt x="12507" y="0"/>
                    <a:pt x="124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44"/>
            <p:cNvSpPr/>
            <p:nvPr/>
          </p:nvSpPr>
          <p:spPr>
            <a:xfrm>
              <a:off x="1918688" y="3058200"/>
              <a:ext cx="314575" cy="9425"/>
            </a:xfrm>
            <a:custGeom>
              <a:avLst/>
              <a:gdLst/>
              <a:ahLst/>
              <a:cxnLst/>
              <a:rect l="l" t="t" r="r" b="b"/>
              <a:pathLst>
                <a:path w="12583" h="377" extrusionOk="0">
                  <a:moveTo>
                    <a:pt x="176" y="1"/>
                  </a:moveTo>
                  <a:cubicBezTo>
                    <a:pt x="76" y="1"/>
                    <a:pt x="1" y="101"/>
                    <a:pt x="1" y="201"/>
                  </a:cubicBezTo>
                  <a:cubicBezTo>
                    <a:pt x="1" y="302"/>
                    <a:pt x="76" y="377"/>
                    <a:pt x="176" y="377"/>
                  </a:cubicBezTo>
                  <a:lnTo>
                    <a:pt x="12407" y="377"/>
                  </a:lnTo>
                  <a:cubicBezTo>
                    <a:pt x="12507" y="377"/>
                    <a:pt x="12582" y="302"/>
                    <a:pt x="12582" y="201"/>
                  </a:cubicBezTo>
                  <a:cubicBezTo>
                    <a:pt x="12582" y="101"/>
                    <a:pt x="12507" y="1"/>
                    <a:pt x="124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44"/>
            <p:cNvSpPr/>
            <p:nvPr/>
          </p:nvSpPr>
          <p:spPr>
            <a:xfrm>
              <a:off x="1474463" y="3368350"/>
              <a:ext cx="233725" cy="50775"/>
            </a:xfrm>
            <a:custGeom>
              <a:avLst/>
              <a:gdLst/>
              <a:ahLst/>
              <a:cxnLst/>
              <a:rect l="l" t="t" r="r" b="b"/>
              <a:pathLst>
                <a:path w="9349" h="2031" extrusionOk="0">
                  <a:moveTo>
                    <a:pt x="8371" y="527"/>
                  </a:moveTo>
                  <a:cubicBezTo>
                    <a:pt x="8622" y="527"/>
                    <a:pt x="8797" y="728"/>
                    <a:pt x="8797" y="953"/>
                  </a:cubicBezTo>
                  <a:lnTo>
                    <a:pt x="8797" y="1053"/>
                  </a:lnTo>
                  <a:cubicBezTo>
                    <a:pt x="8797" y="1304"/>
                    <a:pt x="8622" y="1480"/>
                    <a:pt x="8371" y="1480"/>
                  </a:cubicBezTo>
                  <a:lnTo>
                    <a:pt x="978" y="1480"/>
                  </a:lnTo>
                  <a:cubicBezTo>
                    <a:pt x="752" y="1480"/>
                    <a:pt x="552" y="1304"/>
                    <a:pt x="552" y="1053"/>
                  </a:cubicBezTo>
                  <a:lnTo>
                    <a:pt x="552" y="953"/>
                  </a:lnTo>
                  <a:cubicBezTo>
                    <a:pt x="552" y="728"/>
                    <a:pt x="752" y="527"/>
                    <a:pt x="978" y="527"/>
                  </a:cubicBezTo>
                  <a:close/>
                  <a:moveTo>
                    <a:pt x="978" y="1"/>
                  </a:moveTo>
                  <a:cubicBezTo>
                    <a:pt x="451" y="1"/>
                    <a:pt x="0" y="427"/>
                    <a:pt x="0" y="953"/>
                  </a:cubicBezTo>
                  <a:lnTo>
                    <a:pt x="0" y="1053"/>
                  </a:lnTo>
                  <a:cubicBezTo>
                    <a:pt x="0" y="1605"/>
                    <a:pt x="451" y="2031"/>
                    <a:pt x="978" y="2031"/>
                  </a:cubicBezTo>
                  <a:lnTo>
                    <a:pt x="8371" y="2031"/>
                  </a:lnTo>
                  <a:cubicBezTo>
                    <a:pt x="8923" y="2031"/>
                    <a:pt x="9349" y="1605"/>
                    <a:pt x="9349" y="1053"/>
                  </a:cubicBezTo>
                  <a:lnTo>
                    <a:pt x="9349" y="953"/>
                  </a:lnTo>
                  <a:cubicBezTo>
                    <a:pt x="9349" y="427"/>
                    <a:pt x="8923" y="1"/>
                    <a:pt x="83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44"/>
            <p:cNvSpPr/>
            <p:nvPr/>
          </p:nvSpPr>
          <p:spPr>
            <a:xfrm>
              <a:off x="1474463" y="3442300"/>
              <a:ext cx="233725" cy="50775"/>
            </a:xfrm>
            <a:custGeom>
              <a:avLst/>
              <a:gdLst/>
              <a:ahLst/>
              <a:cxnLst/>
              <a:rect l="l" t="t" r="r" b="b"/>
              <a:pathLst>
                <a:path w="9349" h="2031" extrusionOk="0">
                  <a:moveTo>
                    <a:pt x="8371" y="527"/>
                  </a:moveTo>
                  <a:cubicBezTo>
                    <a:pt x="8622" y="527"/>
                    <a:pt x="8797" y="727"/>
                    <a:pt x="8797" y="953"/>
                  </a:cubicBezTo>
                  <a:lnTo>
                    <a:pt x="8797" y="1053"/>
                  </a:lnTo>
                  <a:cubicBezTo>
                    <a:pt x="8797" y="1304"/>
                    <a:pt x="8622" y="1479"/>
                    <a:pt x="8371" y="1479"/>
                  </a:cubicBezTo>
                  <a:lnTo>
                    <a:pt x="978" y="1479"/>
                  </a:lnTo>
                  <a:cubicBezTo>
                    <a:pt x="752" y="1479"/>
                    <a:pt x="552" y="1304"/>
                    <a:pt x="552" y="1053"/>
                  </a:cubicBezTo>
                  <a:lnTo>
                    <a:pt x="552" y="953"/>
                  </a:lnTo>
                  <a:cubicBezTo>
                    <a:pt x="552" y="727"/>
                    <a:pt x="752" y="527"/>
                    <a:pt x="978" y="527"/>
                  </a:cubicBezTo>
                  <a:close/>
                  <a:moveTo>
                    <a:pt x="978" y="0"/>
                  </a:moveTo>
                  <a:cubicBezTo>
                    <a:pt x="451" y="0"/>
                    <a:pt x="0" y="426"/>
                    <a:pt x="0" y="953"/>
                  </a:cubicBezTo>
                  <a:lnTo>
                    <a:pt x="0" y="1053"/>
                  </a:lnTo>
                  <a:cubicBezTo>
                    <a:pt x="0" y="1604"/>
                    <a:pt x="451" y="2030"/>
                    <a:pt x="978" y="2030"/>
                  </a:cubicBezTo>
                  <a:lnTo>
                    <a:pt x="8371" y="2030"/>
                  </a:lnTo>
                  <a:cubicBezTo>
                    <a:pt x="8923" y="2030"/>
                    <a:pt x="9349" y="1604"/>
                    <a:pt x="9349" y="1053"/>
                  </a:cubicBezTo>
                  <a:lnTo>
                    <a:pt x="9349" y="953"/>
                  </a:lnTo>
                  <a:cubicBezTo>
                    <a:pt x="9349" y="426"/>
                    <a:pt x="8923" y="0"/>
                    <a:pt x="83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44"/>
            <p:cNvSpPr/>
            <p:nvPr/>
          </p:nvSpPr>
          <p:spPr>
            <a:xfrm>
              <a:off x="1474463" y="3512475"/>
              <a:ext cx="233725" cy="51400"/>
            </a:xfrm>
            <a:custGeom>
              <a:avLst/>
              <a:gdLst/>
              <a:ahLst/>
              <a:cxnLst/>
              <a:rect l="l" t="t" r="r" b="b"/>
              <a:pathLst>
                <a:path w="9349" h="2056" extrusionOk="0">
                  <a:moveTo>
                    <a:pt x="8371" y="552"/>
                  </a:moveTo>
                  <a:cubicBezTo>
                    <a:pt x="8622" y="552"/>
                    <a:pt x="8797" y="752"/>
                    <a:pt x="8797" y="978"/>
                  </a:cubicBezTo>
                  <a:lnTo>
                    <a:pt x="8797" y="1078"/>
                  </a:lnTo>
                  <a:cubicBezTo>
                    <a:pt x="8797" y="1304"/>
                    <a:pt x="8622" y="1504"/>
                    <a:pt x="8371" y="1504"/>
                  </a:cubicBezTo>
                  <a:lnTo>
                    <a:pt x="978" y="1504"/>
                  </a:lnTo>
                  <a:cubicBezTo>
                    <a:pt x="752" y="1504"/>
                    <a:pt x="552" y="1304"/>
                    <a:pt x="552" y="1078"/>
                  </a:cubicBezTo>
                  <a:lnTo>
                    <a:pt x="552" y="978"/>
                  </a:lnTo>
                  <a:cubicBezTo>
                    <a:pt x="552" y="752"/>
                    <a:pt x="752" y="552"/>
                    <a:pt x="978" y="552"/>
                  </a:cubicBezTo>
                  <a:close/>
                  <a:moveTo>
                    <a:pt x="978" y="0"/>
                  </a:moveTo>
                  <a:cubicBezTo>
                    <a:pt x="451" y="0"/>
                    <a:pt x="0" y="426"/>
                    <a:pt x="0" y="978"/>
                  </a:cubicBezTo>
                  <a:lnTo>
                    <a:pt x="0" y="1078"/>
                  </a:lnTo>
                  <a:cubicBezTo>
                    <a:pt x="0" y="1604"/>
                    <a:pt x="451" y="2055"/>
                    <a:pt x="978" y="2055"/>
                  </a:cubicBezTo>
                  <a:lnTo>
                    <a:pt x="8371" y="2055"/>
                  </a:lnTo>
                  <a:cubicBezTo>
                    <a:pt x="8923" y="2055"/>
                    <a:pt x="9349" y="1604"/>
                    <a:pt x="9349" y="1078"/>
                  </a:cubicBezTo>
                  <a:lnTo>
                    <a:pt x="9349" y="978"/>
                  </a:lnTo>
                  <a:cubicBezTo>
                    <a:pt x="9349" y="426"/>
                    <a:pt x="8923" y="0"/>
                    <a:pt x="83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44"/>
            <p:cNvSpPr/>
            <p:nvPr/>
          </p:nvSpPr>
          <p:spPr>
            <a:xfrm>
              <a:off x="2265188" y="3711225"/>
              <a:ext cx="466825" cy="678800"/>
            </a:xfrm>
            <a:custGeom>
              <a:avLst/>
              <a:gdLst/>
              <a:ahLst/>
              <a:cxnLst/>
              <a:rect l="l" t="t" r="r" b="b"/>
              <a:pathLst>
                <a:path w="18673" h="27152" extrusionOk="0">
                  <a:moveTo>
                    <a:pt x="9351" y="1"/>
                  </a:moveTo>
                  <a:cubicBezTo>
                    <a:pt x="8866" y="1"/>
                    <a:pt x="8378" y="258"/>
                    <a:pt x="8121" y="772"/>
                  </a:cubicBezTo>
                  <a:cubicBezTo>
                    <a:pt x="6717" y="3429"/>
                    <a:pt x="5339" y="6111"/>
                    <a:pt x="3960" y="8792"/>
                  </a:cubicBezTo>
                  <a:cubicBezTo>
                    <a:pt x="2356" y="11925"/>
                    <a:pt x="0" y="14707"/>
                    <a:pt x="176" y="18441"/>
                  </a:cubicBezTo>
                  <a:cubicBezTo>
                    <a:pt x="326" y="21700"/>
                    <a:pt x="2281" y="24707"/>
                    <a:pt x="5214" y="26186"/>
                  </a:cubicBezTo>
                  <a:cubicBezTo>
                    <a:pt x="6524" y="26841"/>
                    <a:pt x="7920" y="27152"/>
                    <a:pt x="9296" y="27152"/>
                  </a:cubicBezTo>
                  <a:cubicBezTo>
                    <a:pt x="12654" y="27152"/>
                    <a:pt x="15894" y="25301"/>
                    <a:pt x="17494" y="22101"/>
                  </a:cubicBezTo>
                  <a:cubicBezTo>
                    <a:pt x="18547" y="19995"/>
                    <a:pt x="18672" y="18015"/>
                    <a:pt x="18271" y="16111"/>
                  </a:cubicBezTo>
                  <a:cubicBezTo>
                    <a:pt x="17820" y="13955"/>
                    <a:pt x="16692" y="11875"/>
                    <a:pt x="15539" y="9770"/>
                  </a:cubicBezTo>
                  <a:cubicBezTo>
                    <a:pt x="13910" y="6812"/>
                    <a:pt x="12281" y="3880"/>
                    <a:pt x="10652" y="923"/>
                  </a:cubicBezTo>
                  <a:cubicBezTo>
                    <a:pt x="10602" y="847"/>
                    <a:pt x="10577" y="772"/>
                    <a:pt x="10527" y="697"/>
                  </a:cubicBezTo>
                  <a:cubicBezTo>
                    <a:pt x="10270" y="233"/>
                    <a:pt x="9812" y="1"/>
                    <a:pt x="93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44"/>
            <p:cNvSpPr/>
            <p:nvPr/>
          </p:nvSpPr>
          <p:spPr>
            <a:xfrm>
              <a:off x="2438113" y="3949100"/>
              <a:ext cx="138500" cy="104750"/>
            </a:xfrm>
            <a:custGeom>
              <a:avLst/>
              <a:gdLst/>
              <a:ahLst/>
              <a:cxnLst/>
              <a:rect l="l" t="t" r="r" b="b"/>
              <a:pathLst>
                <a:path w="5540" h="4190" extrusionOk="0">
                  <a:moveTo>
                    <a:pt x="5291" y="1"/>
                  </a:moveTo>
                  <a:cubicBezTo>
                    <a:pt x="5234" y="1"/>
                    <a:pt x="5179" y="26"/>
                    <a:pt x="5139" y="79"/>
                  </a:cubicBezTo>
                  <a:lnTo>
                    <a:pt x="2156" y="3588"/>
                  </a:lnTo>
                  <a:lnTo>
                    <a:pt x="427" y="430"/>
                  </a:lnTo>
                  <a:cubicBezTo>
                    <a:pt x="393" y="363"/>
                    <a:pt x="327" y="319"/>
                    <a:pt x="256" y="319"/>
                  </a:cubicBezTo>
                  <a:cubicBezTo>
                    <a:pt x="221" y="319"/>
                    <a:pt x="185" y="330"/>
                    <a:pt x="151" y="355"/>
                  </a:cubicBezTo>
                  <a:cubicBezTo>
                    <a:pt x="51" y="405"/>
                    <a:pt x="1" y="530"/>
                    <a:pt x="51" y="631"/>
                  </a:cubicBezTo>
                  <a:lnTo>
                    <a:pt x="1931" y="4064"/>
                  </a:lnTo>
                  <a:cubicBezTo>
                    <a:pt x="1956" y="4139"/>
                    <a:pt x="2031" y="4164"/>
                    <a:pt x="2081" y="4190"/>
                  </a:cubicBezTo>
                  <a:lnTo>
                    <a:pt x="2106" y="4190"/>
                  </a:lnTo>
                  <a:cubicBezTo>
                    <a:pt x="2181" y="4190"/>
                    <a:pt x="2231" y="4164"/>
                    <a:pt x="2282" y="4114"/>
                  </a:cubicBezTo>
                  <a:lnTo>
                    <a:pt x="5465" y="355"/>
                  </a:lnTo>
                  <a:cubicBezTo>
                    <a:pt x="5540" y="255"/>
                    <a:pt x="5540" y="129"/>
                    <a:pt x="5439" y="54"/>
                  </a:cubicBezTo>
                  <a:cubicBezTo>
                    <a:pt x="5393" y="19"/>
                    <a:pt x="5341" y="1"/>
                    <a:pt x="52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44"/>
            <p:cNvSpPr/>
            <p:nvPr/>
          </p:nvSpPr>
          <p:spPr>
            <a:xfrm>
              <a:off x="2441888" y="3868525"/>
              <a:ext cx="115300" cy="90075"/>
            </a:xfrm>
            <a:custGeom>
              <a:avLst/>
              <a:gdLst/>
              <a:ahLst/>
              <a:cxnLst/>
              <a:rect l="l" t="t" r="r" b="b"/>
              <a:pathLst>
                <a:path w="4612" h="3603" extrusionOk="0">
                  <a:moveTo>
                    <a:pt x="4386" y="0"/>
                  </a:moveTo>
                  <a:cubicBezTo>
                    <a:pt x="4320" y="0"/>
                    <a:pt x="4256" y="34"/>
                    <a:pt x="4211" y="94"/>
                  </a:cubicBezTo>
                  <a:lnTo>
                    <a:pt x="2080" y="3002"/>
                  </a:lnTo>
                  <a:lnTo>
                    <a:pt x="426" y="420"/>
                  </a:lnTo>
                  <a:cubicBezTo>
                    <a:pt x="376" y="353"/>
                    <a:pt x="304" y="309"/>
                    <a:pt x="231" y="309"/>
                  </a:cubicBezTo>
                  <a:cubicBezTo>
                    <a:pt x="195" y="309"/>
                    <a:pt x="159" y="320"/>
                    <a:pt x="126" y="345"/>
                  </a:cubicBezTo>
                  <a:cubicBezTo>
                    <a:pt x="25" y="420"/>
                    <a:pt x="0" y="545"/>
                    <a:pt x="50" y="646"/>
                  </a:cubicBezTo>
                  <a:lnTo>
                    <a:pt x="1880" y="3503"/>
                  </a:lnTo>
                  <a:cubicBezTo>
                    <a:pt x="1930" y="3553"/>
                    <a:pt x="2005" y="3603"/>
                    <a:pt x="2055" y="3603"/>
                  </a:cubicBezTo>
                  <a:lnTo>
                    <a:pt x="2080" y="3603"/>
                  </a:lnTo>
                  <a:cubicBezTo>
                    <a:pt x="2131" y="3603"/>
                    <a:pt x="2206" y="3553"/>
                    <a:pt x="2231" y="3503"/>
                  </a:cubicBezTo>
                  <a:lnTo>
                    <a:pt x="4562" y="345"/>
                  </a:lnTo>
                  <a:cubicBezTo>
                    <a:pt x="4612" y="245"/>
                    <a:pt x="4587" y="94"/>
                    <a:pt x="4512" y="44"/>
                  </a:cubicBezTo>
                  <a:cubicBezTo>
                    <a:pt x="4472" y="14"/>
                    <a:pt x="4429" y="0"/>
                    <a:pt x="43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44"/>
            <p:cNvSpPr/>
            <p:nvPr/>
          </p:nvSpPr>
          <p:spPr>
            <a:xfrm>
              <a:off x="2393013" y="4020775"/>
              <a:ext cx="213050" cy="144600"/>
            </a:xfrm>
            <a:custGeom>
              <a:avLst/>
              <a:gdLst/>
              <a:ahLst/>
              <a:cxnLst/>
              <a:rect l="l" t="t" r="r" b="b"/>
              <a:pathLst>
                <a:path w="8522" h="5784" extrusionOk="0">
                  <a:moveTo>
                    <a:pt x="8296" y="1"/>
                  </a:moveTo>
                  <a:cubicBezTo>
                    <a:pt x="8230" y="1"/>
                    <a:pt x="8166" y="34"/>
                    <a:pt x="8121" y="94"/>
                  </a:cubicBezTo>
                  <a:lnTo>
                    <a:pt x="3935" y="5207"/>
                  </a:lnTo>
                  <a:lnTo>
                    <a:pt x="401" y="495"/>
                  </a:lnTo>
                  <a:cubicBezTo>
                    <a:pt x="356" y="435"/>
                    <a:pt x="292" y="402"/>
                    <a:pt x="226" y="402"/>
                  </a:cubicBezTo>
                  <a:cubicBezTo>
                    <a:pt x="184" y="402"/>
                    <a:pt x="140" y="416"/>
                    <a:pt x="101" y="445"/>
                  </a:cubicBezTo>
                  <a:cubicBezTo>
                    <a:pt x="0" y="521"/>
                    <a:pt x="0" y="646"/>
                    <a:pt x="50" y="746"/>
                  </a:cubicBezTo>
                  <a:lnTo>
                    <a:pt x="3735" y="5683"/>
                  </a:lnTo>
                  <a:cubicBezTo>
                    <a:pt x="3785" y="5734"/>
                    <a:pt x="3835" y="5784"/>
                    <a:pt x="3910" y="5784"/>
                  </a:cubicBezTo>
                  <a:cubicBezTo>
                    <a:pt x="3985" y="5784"/>
                    <a:pt x="4035" y="5759"/>
                    <a:pt x="4086" y="5709"/>
                  </a:cubicBezTo>
                  <a:lnTo>
                    <a:pt x="8446" y="345"/>
                  </a:lnTo>
                  <a:cubicBezTo>
                    <a:pt x="8522" y="270"/>
                    <a:pt x="8522" y="120"/>
                    <a:pt x="8421" y="44"/>
                  </a:cubicBezTo>
                  <a:cubicBezTo>
                    <a:pt x="8382" y="15"/>
                    <a:pt x="8338" y="1"/>
                    <a:pt x="82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44"/>
            <p:cNvSpPr/>
            <p:nvPr/>
          </p:nvSpPr>
          <p:spPr>
            <a:xfrm>
              <a:off x="2352913" y="4106300"/>
              <a:ext cx="292625" cy="167475"/>
            </a:xfrm>
            <a:custGeom>
              <a:avLst/>
              <a:gdLst/>
              <a:ahLst/>
              <a:cxnLst/>
              <a:rect l="l" t="t" r="r" b="b"/>
              <a:pathLst>
                <a:path w="11705" h="6699" extrusionOk="0">
                  <a:moveTo>
                    <a:pt x="11470" y="1"/>
                  </a:moveTo>
                  <a:cubicBezTo>
                    <a:pt x="11416" y="1"/>
                    <a:pt x="11366" y="19"/>
                    <a:pt x="11329" y="57"/>
                  </a:cubicBezTo>
                  <a:lnTo>
                    <a:pt x="5614" y="6172"/>
                  </a:lnTo>
                  <a:lnTo>
                    <a:pt x="401" y="684"/>
                  </a:lnTo>
                  <a:cubicBezTo>
                    <a:pt x="351" y="646"/>
                    <a:pt x="295" y="627"/>
                    <a:pt x="242" y="627"/>
                  </a:cubicBezTo>
                  <a:cubicBezTo>
                    <a:pt x="188" y="627"/>
                    <a:pt x="138" y="646"/>
                    <a:pt x="101" y="684"/>
                  </a:cubicBezTo>
                  <a:cubicBezTo>
                    <a:pt x="0" y="759"/>
                    <a:pt x="0" y="909"/>
                    <a:pt x="75" y="984"/>
                  </a:cubicBezTo>
                  <a:lnTo>
                    <a:pt x="5439" y="6623"/>
                  </a:lnTo>
                  <a:cubicBezTo>
                    <a:pt x="5489" y="6674"/>
                    <a:pt x="5539" y="6699"/>
                    <a:pt x="5614" y="6699"/>
                  </a:cubicBezTo>
                  <a:cubicBezTo>
                    <a:pt x="5664" y="6699"/>
                    <a:pt x="5715" y="6674"/>
                    <a:pt x="5765" y="6623"/>
                  </a:cubicBezTo>
                  <a:lnTo>
                    <a:pt x="11629" y="358"/>
                  </a:lnTo>
                  <a:cubicBezTo>
                    <a:pt x="11705" y="257"/>
                    <a:pt x="11705" y="132"/>
                    <a:pt x="11629" y="57"/>
                  </a:cubicBezTo>
                  <a:cubicBezTo>
                    <a:pt x="11579" y="19"/>
                    <a:pt x="11523" y="1"/>
                    <a:pt x="114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44"/>
            <p:cNvSpPr/>
            <p:nvPr/>
          </p:nvSpPr>
          <p:spPr>
            <a:xfrm>
              <a:off x="2484488" y="3776875"/>
              <a:ext cx="11925" cy="800150"/>
            </a:xfrm>
            <a:custGeom>
              <a:avLst/>
              <a:gdLst/>
              <a:ahLst/>
              <a:cxnLst/>
              <a:rect l="l" t="t" r="r" b="b"/>
              <a:pathLst>
                <a:path w="477" h="32006" extrusionOk="0">
                  <a:moveTo>
                    <a:pt x="251" y="1"/>
                  </a:moveTo>
                  <a:cubicBezTo>
                    <a:pt x="151" y="1"/>
                    <a:pt x="51" y="101"/>
                    <a:pt x="51" y="226"/>
                  </a:cubicBezTo>
                  <a:lnTo>
                    <a:pt x="0" y="31805"/>
                  </a:lnTo>
                  <a:cubicBezTo>
                    <a:pt x="0" y="31906"/>
                    <a:pt x="76" y="32006"/>
                    <a:pt x="201" y="32006"/>
                  </a:cubicBezTo>
                  <a:cubicBezTo>
                    <a:pt x="326" y="32006"/>
                    <a:pt x="427" y="31906"/>
                    <a:pt x="427" y="31805"/>
                  </a:cubicBezTo>
                  <a:lnTo>
                    <a:pt x="477" y="226"/>
                  </a:lnTo>
                  <a:cubicBezTo>
                    <a:pt x="477" y="101"/>
                    <a:pt x="376" y="1"/>
                    <a:pt x="2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44"/>
            <p:cNvSpPr/>
            <p:nvPr/>
          </p:nvSpPr>
          <p:spPr>
            <a:xfrm>
              <a:off x="1624213" y="2362075"/>
              <a:ext cx="286350" cy="416150"/>
            </a:xfrm>
            <a:custGeom>
              <a:avLst/>
              <a:gdLst/>
              <a:ahLst/>
              <a:cxnLst/>
              <a:rect l="l" t="t" r="r" b="b"/>
              <a:pathLst>
                <a:path w="11454" h="16646" extrusionOk="0">
                  <a:moveTo>
                    <a:pt x="5745" y="1"/>
                  </a:moveTo>
                  <a:cubicBezTo>
                    <a:pt x="5451" y="1"/>
                    <a:pt x="5154" y="157"/>
                    <a:pt x="4988" y="477"/>
                  </a:cubicBezTo>
                  <a:cubicBezTo>
                    <a:pt x="4136" y="2106"/>
                    <a:pt x="3283" y="3760"/>
                    <a:pt x="2456" y="5390"/>
                  </a:cubicBezTo>
                  <a:cubicBezTo>
                    <a:pt x="1454" y="7319"/>
                    <a:pt x="0" y="9024"/>
                    <a:pt x="126" y="11304"/>
                  </a:cubicBezTo>
                  <a:cubicBezTo>
                    <a:pt x="226" y="13309"/>
                    <a:pt x="1404" y="15164"/>
                    <a:pt x="3208" y="16041"/>
                  </a:cubicBezTo>
                  <a:cubicBezTo>
                    <a:pt x="4015" y="16452"/>
                    <a:pt x="4875" y="16646"/>
                    <a:pt x="5722" y="16646"/>
                  </a:cubicBezTo>
                  <a:cubicBezTo>
                    <a:pt x="7773" y="16646"/>
                    <a:pt x="9752" y="15511"/>
                    <a:pt x="10727" y="13560"/>
                  </a:cubicBezTo>
                  <a:cubicBezTo>
                    <a:pt x="11379" y="12257"/>
                    <a:pt x="11454" y="11054"/>
                    <a:pt x="11203" y="9876"/>
                  </a:cubicBezTo>
                  <a:cubicBezTo>
                    <a:pt x="10928" y="8547"/>
                    <a:pt x="10251" y="7269"/>
                    <a:pt x="9524" y="5991"/>
                  </a:cubicBezTo>
                  <a:cubicBezTo>
                    <a:pt x="8547" y="4187"/>
                    <a:pt x="7544" y="2382"/>
                    <a:pt x="6542" y="577"/>
                  </a:cubicBezTo>
                  <a:cubicBezTo>
                    <a:pt x="6517" y="527"/>
                    <a:pt x="6492" y="477"/>
                    <a:pt x="6466" y="427"/>
                  </a:cubicBezTo>
                  <a:cubicBezTo>
                    <a:pt x="6307" y="145"/>
                    <a:pt x="6027" y="1"/>
                    <a:pt x="57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44"/>
            <p:cNvSpPr/>
            <p:nvPr/>
          </p:nvSpPr>
          <p:spPr>
            <a:xfrm>
              <a:off x="1730713" y="2507825"/>
              <a:ext cx="84625" cy="64200"/>
            </a:xfrm>
            <a:custGeom>
              <a:avLst/>
              <a:gdLst/>
              <a:ahLst/>
              <a:cxnLst/>
              <a:rect l="l" t="t" r="r" b="b"/>
              <a:pathLst>
                <a:path w="3385" h="2568" extrusionOk="0">
                  <a:moveTo>
                    <a:pt x="3235" y="1"/>
                  </a:moveTo>
                  <a:cubicBezTo>
                    <a:pt x="3197" y="1"/>
                    <a:pt x="3161" y="19"/>
                    <a:pt x="3134" y="61"/>
                  </a:cubicBezTo>
                  <a:lnTo>
                    <a:pt x="1304" y="2216"/>
                  </a:lnTo>
                  <a:lnTo>
                    <a:pt x="252" y="261"/>
                  </a:lnTo>
                  <a:cubicBezTo>
                    <a:pt x="233" y="225"/>
                    <a:pt x="188" y="201"/>
                    <a:pt x="136" y="201"/>
                  </a:cubicBezTo>
                  <a:cubicBezTo>
                    <a:pt x="116" y="201"/>
                    <a:pt x="96" y="204"/>
                    <a:pt x="76" y="211"/>
                  </a:cubicBezTo>
                  <a:cubicBezTo>
                    <a:pt x="26" y="261"/>
                    <a:pt x="1" y="336"/>
                    <a:pt x="26" y="387"/>
                  </a:cubicBezTo>
                  <a:lnTo>
                    <a:pt x="1179" y="2492"/>
                  </a:lnTo>
                  <a:cubicBezTo>
                    <a:pt x="1204" y="2542"/>
                    <a:pt x="1229" y="2567"/>
                    <a:pt x="1279" y="2567"/>
                  </a:cubicBezTo>
                  <a:cubicBezTo>
                    <a:pt x="1329" y="2567"/>
                    <a:pt x="1354" y="2542"/>
                    <a:pt x="1379" y="2517"/>
                  </a:cubicBezTo>
                  <a:lnTo>
                    <a:pt x="3334" y="211"/>
                  </a:lnTo>
                  <a:cubicBezTo>
                    <a:pt x="3384" y="161"/>
                    <a:pt x="3384" y="86"/>
                    <a:pt x="3334" y="36"/>
                  </a:cubicBezTo>
                  <a:cubicBezTo>
                    <a:pt x="3300" y="13"/>
                    <a:pt x="3267" y="1"/>
                    <a:pt x="32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44"/>
            <p:cNvSpPr/>
            <p:nvPr/>
          </p:nvSpPr>
          <p:spPr>
            <a:xfrm>
              <a:off x="1732613" y="2458525"/>
              <a:ext cx="70825" cy="55225"/>
            </a:xfrm>
            <a:custGeom>
              <a:avLst/>
              <a:gdLst/>
              <a:ahLst/>
              <a:cxnLst/>
              <a:rect l="l" t="t" r="r" b="b"/>
              <a:pathLst>
                <a:path w="2833" h="2209" extrusionOk="0">
                  <a:moveTo>
                    <a:pt x="2691" y="0"/>
                  </a:moveTo>
                  <a:cubicBezTo>
                    <a:pt x="2653" y="0"/>
                    <a:pt x="2613" y="22"/>
                    <a:pt x="2582" y="53"/>
                  </a:cubicBezTo>
                  <a:lnTo>
                    <a:pt x="1278" y="1832"/>
                  </a:lnTo>
                  <a:lnTo>
                    <a:pt x="276" y="253"/>
                  </a:lnTo>
                  <a:cubicBezTo>
                    <a:pt x="244" y="206"/>
                    <a:pt x="202" y="188"/>
                    <a:pt x="157" y="188"/>
                  </a:cubicBezTo>
                  <a:cubicBezTo>
                    <a:pt x="130" y="188"/>
                    <a:pt x="103" y="194"/>
                    <a:pt x="75" y="203"/>
                  </a:cubicBezTo>
                  <a:cubicBezTo>
                    <a:pt x="25" y="253"/>
                    <a:pt x="0" y="329"/>
                    <a:pt x="50" y="404"/>
                  </a:cubicBezTo>
                  <a:lnTo>
                    <a:pt x="1178" y="2133"/>
                  </a:lnTo>
                  <a:cubicBezTo>
                    <a:pt x="1203" y="2183"/>
                    <a:pt x="1228" y="2208"/>
                    <a:pt x="1278" y="2208"/>
                  </a:cubicBezTo>
                  <a:cubicBezTo>
                    <a:pt x="1328" y="2208"/>
                    <a:pt x="1354" y="2183"/>
                    <a:pt x="1379" y="2158"/>
                  </a:cubicBezTo>
                  <a:lnTo>
                    <a:pt x="2807" y="203"/>
                  </a:lnTo>
                  <a:cubicBezTo>
                    <a:pt x="2832" y="153"/>
                    <a:pt x="2832" y="53"/>
                    <a:pt x="2757" y="28"/>
                  </a:cubicBezTo>
                  <a:cubicBezTo>
                    <a:pt x="2738" y="9"/>
                    <a:pt x="2715" y="0"/>
                    <a:pt x="26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44"/>
            <p:cNvSpPr/>
            <p:nvPr/>
          </p:nvSpPr>
          <p:spPr>
            <a:xfrm>
              <a:off x="1702538" y="2551875"/>
              <a:ext cx="130975" cy="88425"/>
            </a:xfrm>
            <a:custGeom>
              <a:avLst/>
              <a:gdLst/>
              <a:ahLst/>
              <a:cxnLst/>
              <a:rect l="l" t="t" r="r" b="b"/>
              <a:pathLst>
                <a:path w="5239" h="3537" extrusionOk="0">
                  <a:moveTo>
                    <a:pt x="5097" y="1"/>
                  </a:moveTo>
                  <a:cubicBezTo>
                    <a:pt x="5059" y="1"/>
                    <a:pt x="5019" y="22"/>
                    <a:pt x="4988" y="53"/>
                  </a:cubicBezTo>
                  <a:lnTo>
                    <a:pt x="2431" y="3186"/>
                  </a:lnTo>
                  <a:lnTo>
                    <a:pt x="251" y="304"/>
                  </a:lnTo>
                  <a:cubicBezTo>
                    <a:pt x="235" y="273"/>
                    <a:pt x="191" y="251"/>
                    <a:pt x="148" y="251"/>
                  </a:cubicBezTo>
                  <a:cubicBezTo>
                    <a:pt x="121" y="251"/>
                    <a:pt x="94" y="260"/>
                    <a:pt x="75" y="279"/>
                  </a:cubicBezTo>
                  <a:cubicBezTo>
                    <a:pt x="25" y="329"/>
                    <a:pt x="0" y="404"/>
                    <a:pt x="50" y="454"/>
                  </a:cubicBezTo>
                  <a:lnTo>
                    <a:pt x="2306" y="3487"/>
                  </a:lnTo>
                  <a:cubicBezTo>
                    <a:pt x="2331" y="3512"/>
                    <a:pt x="2381" y="3537"/>
                    <a:pt x="2406" y="3537"/>
                  </a:cubicBezTo>
                  <a:cubicBezTo>
                    <a:pt x="2456" y="3537"/>
                    <a:pt x="2481" y="3512"/>
                    <a:pt x="2506" y="3487"/>
                  </a:cubicBezTo>
                  <a:lnTo>
                    <a:pt x="5188" y="204"/>
                  </a:lnTo>
                  <a:cubicBezTo>
                    <a:pt x="5238" y="153"/>
                    <a:pt x="5238" y="78"/>
                    <a:pt x="5163" y="28"/>
                  </a:cubicBezTo>
                  <a:cubicBezTo>
                    <a:pt x="5144" y="9"/>
                    <a:pt x="5121" y="1"/>
                    <a:pt x="50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44"/>
            <p:cNvSpPr/>
            <p:nvPr/>
          </p:nvSpPr>
          <p:spPr>
            <a:xfrm>
              <a:off x="1678088" y="2604250"/>
              <a:ext cx="179850" cy="102475"/>
            </a:xfrm>
            <a:custGeom>
              <a:avLst/>
              <a:gdLst/>
              <a:ahLst/>
              <a:cxnLst/>
              <a:rect l="l" t="t" r="r" b="b"/>
              <a:pathLst>
                <a:path w="7194" h="4099" extrusionOk="0">
                  <a:moveTo>
                    <a:pt x="7043" y="1"/>
                  </a:moveTo>
                  <a:cubicBezTo>
                    <a:pt x="7006" y="1"/>
                    <a:pt x="6968" y="13"/>
                    <a:pt x="6943" y="38"/>
                  </a:cubicBezTo>
                  <a:lnTo>
                    <a:pt x="3434" y="3798"/>
                  </a:lnTo>
                  <a:lnTo>
                    <a:pt x="251" y="414"/>
                  </a:lnTo>
                  <a:cubicBezTo>
                    <a:pt x="226" y="389"/>
                    <a:pt x="195" y="377"/>
                    <a:pt x="164" y="377"/>
                  </a:cubicBezTo>
                  <a:cubicBezTo>
                    <a:pt x="132" y="377"/>
                    <a:pt x="101" y="389"/>
                    <a:pt x="76" y="414"/>
                  </a:cubicBezTo>
                  <a:cubicBezTo>
                    <a:pt x="1" y="464"/>
                    <a:pt x="1" y="565"/>
                    <a:pt x="51" y="615"/>
                  </a:cubicBezTo>
                  <a:lnTo>
                    <a:pt x="3359" y="4073"/>
                  </a:lnTo>
                  <a:cubicBezTo>
                    <a:pt x="3384" y="4099"/>
                    <a:pt x="3409" y="4099"/>
                    <a:pt x="3434" y="4099"/>
                  </a:cubicBezTo>
                  <a:cubicBezTo>
                    <a:pt x="3484" y="4099"/>
                    <a:pt x="3509" y="4099"/>
                    <a:pt x="3535" y="4073"/>
                  </a:cubicBezTo>
                  <a:lnTo>
                    <a:pt x="7144" y="214"/>
                  </a:lnTo>
                  <a:cubicBezTo>
                    <a:pt x="7194" y="164"/>
                    <a:pt x="7194" y="89"/>
                    <a:pt x="7144" y="38"/>
                  </a:cubicBezTo>
                  <a:cubicBezTo>
                    <a:pt x="7118" y="13"/>
                    <a:pt x="7081" y="1"/>
                    <a:pt x="70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44"/>
            <p:cNvSpPr/>
            <p:nvPr/>
          </p:nvSpPr>
          <p:spPr>
            <a:xfrm>
              <a:off x="1758913" y="2402200"/>
              <a:ext cx="7550" cy="490625"/>
            </a:xfrm>
            <a:custGeom>
              <a:avLst/>
              <a:gdLst/>
              <a:ahLst/>
              <a:cxnLst/>
              <a:rect l="l" t="t" r="r" b="b"/>
              <a:pathLst>
                <a:path w="302" h="19625" extrusionOk="0">
                  <a:moveTo>
                    <a:pt x="151" y="0"/>
                  </a:moveTo>
                  <a:cubicBezTo>
                    <a:pt x="76" y="0"/>
                    <a:pt x="26" y="75"/>
                    <a:pt x="26" y="150"/>
                  </a:cubicBezTo>
                  <a:lnTo>
                    <a:pt x="1" y="19499"/>
                  </a:lnTo>
                  <a:cubicBezTo>
                    <a:pt x="1" y="19574"/>
                    <a:pt x="51" y="19624"/>
                    <a:pt x="126" y="19624"/>
                  </a:cubicBezTo>
                  <a:cubicBezTo>
                    <a:pt x="201" y="19624"/>
                    <a:pt x="251" y="19574"/>
                    <a:pt x="251" y="19499"/>
                  </a:cubicBezTo>
                  <a:lnTo>
                    <a:pt x="302" y="150"/>
                  </a:lnTo>
                  <a:cubicBezTo>
                    <a:pt x="302" y="75"/>
                    <a:pt x="226" y="0"/>
                    <a:pt x="1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44"/>
            <p:cNvSpPr/>
            <p:nvPr/>
          </p:nvSpPr>
          <p:spPr>
            <a:xfrm>
              <a:off x="1897388" y="1981275"/>
              <a:ext cx="414825" cy="602400"/>
            </a:xfrm>
            <a:custGeom>
              <a:avLst/>
              <a:gdLst/>
              <a:ahLst/>
              <a:cxnLst/>
              <a:rect l="l" t="t" r="r" b="b"/>
              <a:pathLst>
                <a:path w="16593" h="24096" extrusionOk="0">
                  <a:moveTo>
                    <a:pt x="8320" y="1"/>
                  </a:moveTo>
                  <a:cubicBezTo>
                    <a:pt x="7888" y="1"/>
                    <a:pt x="7451" y="233"/>
                    <a:pt x="7219" y="697"/>
                  </a:cubicBezTo>
                  <a:cubicBezTo>
                    <a:pt x="5991" y="3052"/>
                    <a:pt x="4763" y="5433"/>
                    <a:pt x="3534" y="7814"/>
                  </a:cubicBezTo>
                  <a:cubicBezTo>
                    <a:pt x="2106" y="10596"/>
                    <a:pt x="1" y="13053"/>
                    <a:pt x="176" y="16361"/>
                  </a:cubicBezTo>
                  <a:cubicBezTo>
                    <a:pt x="326" y="19268"/>
                    <a:pt x="2031" y="21950"/>
                    <a:pt x="4637" y="23253"/>
                  </a:cubicBezTo>
                  <a:cubicBezTo>
                    <a:pt x="5795" y="23825"/>
                    <a:pt x="7026" y="24096"/>
                    <a:pt x="8240" y="24096"/>
                  </a:cubicBezTo>
                  <a:cubicBezTo>
                    <a:pt x="11230" y="24096"/>
                    <a:pt x="14114" y="22453"/>
                    <a:pt x="15540" y="19619"/>
                  </a:cubicBezTo>
                  <a:cubicBezTo>
                    <a:pt x="16492" y="17739"/>
                    <a:pt x="16592" y="16010"/>
                    <a:pt x="16216" y="14306"/>
                  </a:cubicBezTo>
                  <a:cubicBezTo>
                    <a:pt x="15815" y="12401"/>
                    <a:pt x="14838" y="10546"/>
                    <a:pt x="13810" y="8667"/>
                  </a:cubicBezTo>
                  <a:lnTo>
                    <a:pt x="9474" y="822"/>
                  </a:lnTo>
                  <a:cubicBezTo>
                    <a:pt x="9424" y="747"/>
                    <a:pt x="9399" y="697"/>
                    <a:pt x="9349" y="621"/>
                  </a:cubicBezTo>
                  <a:cubicBezTo>
                    <a:pt x="9130" y="208"/>
                    <a:pt x="8728" y="1"/>
                    <a:pt x="83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44"/>
            <p:cNvSpPr/>
            <p:nvPr/>
          </p:nvSpPr>
          <p:spPr>
            <a:xfrm>
              <a:off x="2051538" y="2192675"/>
              <a:ext cx="122825" cy="92375"/>
            </a:xfrm>
            <a:custGeom>
              <a:avLst/>
              <a:gdLst/>
              <a:ahLst/>
              <a:cxnLst/>
              <a:rect l="l" t="t" r="r" b="b"/>
              <a:pathLst>
                <a:path w="4913" h="3695" extrusionOk="0">
                  <a:moveTo>
                    <a:pt x="4692" y="0"/>
                  </a:moveTo>
                  <a:cubicBezTo>
                    <a:pt x="4639" y="0"/>
                    <a:pt x="4589" y="19"/>
                    <a:pt x="4562" y="60"/>
                  </a:cubicBezTo>
                  <a:lnTo>
                    <a:pt x="1905" y="3193"/>
                  </a:lnTo>
                  <a:lnTo>
                    <a:pt x="376" y="386"/>
                  </a:lnTo>
                  <a:cubicBezTo>
                    <a:pt x="339" y="313"/>
                    <a:pt x="262" y="266"/>
                    <a:pt x="194" y="266"/>
                  </a:cubicBezTo>
                  <a:cubicBezTo>
                    <a:pt x="169" y="266"/>
                    <a:pt x="146" y="272"/>
                    <a:pt x="125" y="286"/>
                  </a:cubicBezTo>
                  <a:cubicBezTo>
                    <a:pt x="25" y="336"/>
                    <a:pt x="0" y="461"/>
                    <a:pt x="50" y="561"/>
                  </a:cubicBezTo>
                  <a:lnTo>
                    <a:pt x="1704" y="3594"/>
                  </a:lnTo>
                  <a:cubicBezTo>
                    <a:pt x="1729" y="3669"/>
                    <a:pt x="1780" y="3694"/>
                    <a:pt x="1855" y="3694"/>
                  </a:cubicBezTo>
                  <a:cubicBezTo>
                    <a:pt x="1930" y="3694"/>
                    <a:pt x="1980" y="3669"/>
                    <a:pt x="2005" y="3644"/>
                  </a:cubicBezTo>
                  <a:lnTo>
                    <a:pt x="4837" y="311"/>
                  </a:lnTo>
                  <a:cubicBezTo>
                    <a:pt x="4912" y="236"/>
                    <a:pt x="4887" y="110"/>
                    <a:pt x="4812" y="35"/>
                  </a:cubicBezTo>
                  <a:cubicBezTo>
                    <a:pt x="4778" y="13"/>
                    <a:pt x="4734" y="0"/>
                    <a:pt x="46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44"/>
            <p:cNvSpPr/>
            <p:nvPr/>
          </p:nvSpPr>
          <p:spPr>
            <a:xfrm>
              <a:off x="2054663" y="2120825"/>
              <a:ext cx="102775" cy="79625"/>
            </a:xfrm>
            <a:custGeom>
              <a:avLst/>
              <a:gdLst/>
              <a:ahLst/>
              <a:cxnLst/>
              <a:rect l="l" t="t" r="r" b="b"/>
              <a:pathLst>
                <a:path w="4111" h="3185" extrusionOk="0">
                  <a:moveTo>
                    <a:pt x="3892" y="1"/>
                  </a:moveTo>
                  <a:cubicBezTo>
                    <a:pt x="3831" y="1"/>
                    <a:pt x="3767" y="28"/>
                    <a:pt x="3735" y="77"/>
                  </a:cubicBezTo>
                  <a:lnTo>
                    <a:pt x="1855" y="2684"/>
                  </a:lnTo>
                  <a:lnTo>
                    <a:pt x="376" y="378"/>
                  </a:lnTo>
                  <a:cubicBezTo>
                    <a:pt x="326" y="311"/>
                    <a:pt x="265" y="278"/>
                    <a:pt x="200" y="278"/>
                  </a:cubicBezTo>
                  <a:cubicBezTo>
                    <a:pt x="167" y="278"/>
                    <a:pt x="134" y="286"/>
                    <a:pt x="101" y="303"/>
                  </a:cubicBezTo>
                  <a:cubicBezTo>
                    <a:pt x="25" y="378"/>
                    <a:pt x="0" y="478"/>
                    <a:pt x="51" y="578"/>
                  </a:cubicBezTo>
                  <a:lnTo>
                    <a:pt x="1680" y="3110"/>
                  </a:lnTo>
                  <a:cubicBezTo>
                    <a:pt x="1705" y="3160"/>
                    <a:pt x="1780" y="3185"/>
                    <a:pt x="1830" y="3185"/>
                  </a:cubicBezTo>
                  <a:cubicBezTo>
                    <a:pt x="1905" y="3185"/>
                    <a:pt x="1955" y="3160"/>
                    <a:pt x="1980" y="3110"/>
                  </a:cubicBezTo>
                  <a:lnTo>
                    <a:pt x="4036" y="303"/>
                  </a:lnTo>
                  <a:cubicBezTo>
                    <a:pt x="4111" y="227"/>
                    <a:pt x="4086" y="102"/>
                    <a:pt x="3985" y="27"/>
                  </a:cubicBezTo>
                  <a:cubicBezTo>
                    <a:pt x="3959" y="9"/>
                    <a:pt x="3926" y="1"/>
                    <a:pt x="38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44"/>
            <p:cNvSpPr/>
            <p:nvPr/>
          </p:nvSpPr>
          <p:spPr>
            <a:xfrm>
              <a:off x="2010813" y="2256325"/>
              <a:ext cx="189875" cy="127725"/>
            </a:xfrm>
            <a:custGeom>
              <a:avLst/>
              <a:gdLst/>
              <a:ahLst/>
              <a:cxnLst/>
              <a:rect l="l" t="t" r="r" b="b"/>
              <a:pathLst>
                <a:path w="7595" h="5109" extrusionOk="0">
                  <a:moveTo>
                    <a:pt x="7380" y="0"/>
                  </a:moveTo>
                  <a:cubicBezTo>
                    <a:pt x="7322" y="0"/>
                    <a:pt x="7262" y="27"/>
                    <a:pt x="7218" y="71"/>
                  </a:cubicBezTo>
                  <a:lnTo>
                    <a:pt x="3509" y="4632"/>
                  </a:lnTo>
                  <a:lnTo>
                    <a:pt x="376" y="421"/>
                  </a:lnTo>
                  <a:cubicBezTo>
                    <a:pt x="332" y="378"/>
                    <a:pt x="280" y="351"/>
                    <a:pt x="224" y="351"/>
                  </a:cubicBezTo>
                  <a:cubicBezTo>
                    <a:pt x="184" y="351"/>
                    <a:pt x="142" y="365"/>
                    <a:pt x="100" y="396"/>
                  </a:cubicBezTo>
                  <a:cubicBezTo>
                    <a:pt x="25" y="447"/>
                    <a:pt x="0" y="572"/>
                    <a:pt x="75" y="647"/>
                  </a:cubicBezTo>
                  <a:lnTo>
                    <a:pt x="3333" y="5033"/>
                  </a:lnTo>
                  <a:cubicBezTo>
                    <a:pt x="3383" y="5083"/>
                    <a:pt x="3434" y="5108"/>
                    <a:pt x="3484" y="5108"/>
                  </a:cubicBezTo>
                  <a:cubicBezTo>
                    <a:pt x="3559" y="5108"/>
                    <a:pt x="3609" y="5083"/>
                    <a:pt x="3634" y="5058"/>
                  </a:cubicBezTo>
                  <a:lnTo>
                    <a:pt x="7519" y="296"/>
                  </a:lnTo>
                  <a:cubicBezTo>
                    <a:pt x="7594" y="221"/>
                    <a:pt x="7569" y="96"/>
                    <a:pt x="7494" y="46"/>
                  </a:cubicBezTo>
                  <a:cubicBezTo>
                    <a:pt x="7462" y="14"/>
                    <a:pt x="7422" y="0"/>
                    <a:pt x="73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44"/>
            <p:cNvSpPr/>
            <p:nvPr/>
          </p:nvSpPr>
          <p:spPr>
            <a:xfrm>
              <a:off x="1975713" y="2331850"/>
              <a:ext cx="260050" cy="148850"/>
            </a:xfrm>
            <a:custGeom>
              <a:avLst/>
              <a:gdLst/>
              <a:ahLst/>
              <a:cxnLst/>
              <a:rect l="l" t="t" r="r" b="b"/>
              <a:pathLst>
                <a:path w="10402" h="5954" extrusionOk="0">
                  <a:moveTo>
                    <a:pt x="10189" y="1"/>
                  </a:moveTo>
                  <a:cubicBezTo>
                    <a:pt x="10138" y="1"/>
                    <a:pt x="10088" y="20"/>
                    <a:pt x="10051" y="57"/>
                  </a:cubicBezTo>
                  <a:lnTo>
                    <a:pt x="4963" y="5496"/>
                  </a:lnTo>
                  <a:lnTo>
                    <a:pt x="351" y="634"/>
                  </a:lnTo>
                  <a:cubicBezTo>
                    <a:pt x="311" y="580"/>
                    <a:pt x="256" y="555"/>
                    <a:pt x="203" y="555"/>
                  </a:cubicBezTo>
                  <a:cubicBezTo>
                    <a:pt x="156" y="555"/>
                    <a:pt x="111" y="574"/>
                    <a:pt x="76" y="609"/>
                  </a:cubicBezTo>
                  <a:cubicBezTo>
                    <a:pt x="0" y="684"/>
                    <a:pt x="0" y="809"/>
                    <a:pt x="76" y="884"/>
                  </a:cubicBezTo>
                  <a:lnTo>
                    <a:pt x="4838" y="5897"/>
                  </a:lnTo>
                  <a:cubicBezTo>
                    <a:pt x="4863" y="5922"/>
                    <a:pt x="4913" y="5947"/>
                    <a:pt x="4963" y="5947"/>
                  </a:cubicBezTo>
                  <a:cubicBezTo>
                    <a:pt x="4972" y="5952"/>
                    <a:pt x="4983" y="5954"/>
                    <a:pt x="4994" y="5954"/>
                  </a:cubicBezTo>
                  <a:cubicBezTo>
                    <a:pt x="5040" y="5954"/>
                    <a:pt x="5093" y="5917"/>
                    <a:pt x="5113" y="5897"/>
                  </a:cubicBezTo>
                  <a:lnTo>
                    <a:pt x="10326" y="333"/>
                  </a:lnTo>
                  <a:cubicBezTo>
                    <a:pt x="10402" y="258"/>
                    <a:pt x="10402" y="132"/>
                    <a:pt x="10326" y="57"/>
                  </a:cubicBezTo>
                  <a:cubicBezTo>
                    <a:pt x="10289" y="20"/>
                    <a:pt x="10239" y="1"/>
                    <a:pt x="101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44"/>
            <p:cNvSpPr/>
            <p:nvPr/>
          </p:nvSpPr>
          <p:spPr>
            <a:xfrm>
              <a:off x="2092263" y="2040025"/>
              <a:ext cx="10675" cy="709925"/>
            </a:xfrm>
            <a:custGeom>
              <a:avLst/>
              <a:gdLst/>
              <a:ahLst/>
              <a:cxnLst/>
              <a:rect l="l" t="t" r="r" b="b"/>
              <a:pathLst>
                <a:path w="427" h="28397" extrusionOk="0">
                  <a:moveTo>
                    <a:pt x="226" y="1"/>
                  </a:moveTo>
                  <a:cubicBezTo>
                    <a:pt x="125" y="1"/>
                    <a:pt x="50" y="76"/>
                    <a:pt x="50" y="176"/>
                  </a:cubicBezTo>
                  <a:lnTo>
                    <a:pt x="0" y="28196"/>
                  </a:lnTo>
                  <a:cubicBezTo>
                    <a:pt x="0" y="28322"/>
                    <a:pt x="75" y="28397"/>
                    <a:pt x="176" y="28397"/>
                  </a:cubicBezTo>
                  <a:cubicBezTo>
                    <a:pt x="301" y="28397"/>
                    <a:pt x="376" y="28322"/>
                    <a:pt x="376" y="28196"/>
                  </a:cubicBezTo>
                  <a:lnTo>
                    <a:pt x="426" y="176"/>
                  </a:lnTo>
                  <a:cubicBezTo>
                    <a:pt x="426" y="76"/>
                    <a:pt x="351" y="1"/>
                    <a:pt x="2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44"/>
            <p:cNvSpPr/>
            <p:nvPr/>
          </p:nvSpPr>
          <p:spPr>
            <a:xfrm>
              <a:off x="3086613" y="4563225"/>
              <a:ext cx="288875" cy="42000"/>
            </a:xfrm>
            <a:custGeom>
              <a:avLst/>
              <a:gdLst/>
              <a:ahLst/>
              <a:cxnLst/>
              <a:rect l="l" t="t" r="r" b="b"/>
              <a:pathLst>
                <a:path w="11555" h="1680" extrusionOk="0">
                  <a:moveTo>
                    <a:pt x="853" y="1"/>
                  </a:moveTo>
                  <a:cubicBezTo>
                    <a:pt x="377" y="1"/>
                    <a:pt x="1" y="377"/>
                    <a:pt x="1" y="853"/>
                  </a:cubicBezTo>
                  <a:cubicBezTo>
                    <a:pt x="1" y="1304"/>
                    <a:pt x="377" y="1680"/>
                    <a:pt x="853" y="1680"/>
                  </a:cubicBezTo>
                  <a:lnTo>
                    <a:pt x="10703" y="1680"/>
                  </a:lnTo>
                  <a:cubicBezTo>
                    <a:pt x="11179" y="1680"/>
                    <a:pt x="11555" y="1304"/>
                    <a:pt x="11555" y="853"/>
                  </a:cubicBezTo>
                  <a:cubicBezTo>
                    <a:pt x="11555" y="377"/>
                    <a:pt x="11179" y="1"/>
                    <a:pt x="107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44"/>
            <p:cNvSpPr/>
            <p:nvPr/>
          </p:nvSpPr>
          <p:spPr>
            <a:xfrm>
              <a:off x="-187212" y="4563225"/>
              <a:ext cx="3157325" cy="42000"/>
            </a:xfrm>
            <a:custGeom>
              <a:avLst/>
              <a:gdLst/>
              <a:ahLst/>
              <a:cxnLst/>
              <a:rect l="l" t="t" r="r" b="b"/>
              <a:pathLst>
                <a:path w="126293" h="1680" extrusionOk="0">
                  <a:moveTo>
                    <a:pt x="853" y="1"/>
                  </a:moveTo>
                  <a:cubicBezTo>
                    <a:pt x="377" y="1"/>
                    <a:pt x="1" y="377"/>
                    <a:pt x="1" y="853"/>
                  </a:cubicBezTo>
                  <a:cubicBezTo>
                    <a:pt x="1" y="1304"/>
                    <a:pt x="377" y="1680"/>
                    <a:pt x="853" y="1680"/>
                  </a:cubicBezTo>
                  <a:lnTo>
                    <a:pt x="125440" y="1680"/>
                  </a:lnTo>
                  <a:cubicBezTo>
                    <a:pt x="125916" y="1680"/>
                    <a:pt x="126292" y="1304"/>
                    <a:pt x="126292" y="853"/>
                  </a:cubicBezTo>
                  <a:cubicBezTo>
                    <a:pt x="126292" y="377"/>
                    <a:pt x="125916" y="1"/>
                    <a:pt x="1254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44"/>
            <p:cNvSpPr/>
            <p:nvPr/>
          </p:nvSpPr>
          <p:spPr>
            <a:xfrm>
              <a:off x="-546862" y="4563225"/>
              <a:ext cx="241250" cy="42000"/>
            </a:xfrm>
            <a:custGeom>
              <a:avLst/>
              <a:gdLst/>
              <a:ahLst/>
              <a:cxnLst/>
              <a:rect l="l" t="t" r="r" b="b"/>
              <a:pathLst>
                <a:path w="9650" h="1680" extrusionOk="0">
                  <a:moveTo>
                    <a:pt x="853" y="1"/>
                  </a:moveTo>
                  <a:cubicBezTo>
                    <a:pt x="377" y="1"/>
                    <a:pt x="1" y="377"/>
                    <a:pt x="1" y="853"/>
                  </a:cubicBezTo>
                  <a:cubicBezTo>
                    <a:pt x="1" y="1304"/>
                    <a:pt x="377" y="1680"/>
                    <a:pt x="853" y="1680"/>
                  </a:cubicBezTo>
                  <a:lnTo>
                    <a:pt x="8798" y="1680"/>
                  </a:lnTo>
                  <a:cubicBezTo>
                    <a:pt x="9274" y="1680"/>
                    <a:pt x="9650" y="1304"/>
                    <a:pt x="9650" y="853"/>
                  </a:cubicBezTo>
                  <a:cubicBezTo>
                    <a:pt x="9650" y="377"/>
                    <a:pt x="9274" y="1"/>
                    <a:pt x="8798" y="1"/>
                  </a:cubicBezTo>
                  <a:close/>
                </a:path>
              </a:pathLst>
            </a:custGeom>
            <a:solidFill>
              <a:srgbClr val="3327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44"/>
            <p:cNvSpPr/>
            <p:nvPr/>
          </p:nvSpPr>
          <p:spPr>
            <a:xfrm>
              <a:off x="949388" y="1711600"/>
              <a:ext cx="192375" cy="1014600"/>
            </a:xfrm>
            <a:custGeom>
              <a:avLst/>
              <a:gdLst/>
              <a:ahLst/>
              <a:cxnLst/>
              <a:rect l="l" t="t" r="r" b="b"/>
              <a:pathLst>
                <a:path w="7695" h="40584" extrusionOk="0">
                  <a:moveTo>
                    <a:pt x="1108" y="1"/>
                  </a:moveTo>
                  <a:cubicBezTo>
                    <a:pt x="693" y="1"/>
                    <a:pt x="276" y="298"/>
                    <a:pt x="276" y="832"/>
                  </a:cubicBezTo>
                  <a:lnTo>
                    <a:pt x="1" y="40431"/>
                  </a:lnTo>
                  <a:cubicBezTo>
                    <a:pt x="195" y="40535"/>
                    <a:pt x="401" y="40584"/>
                    <a:pt x="602" y="40584"/>
                  </a:cubicBezTo>
                  <a:cubicBezTo>
                    <a:pt x="1127" y="40584"/>
                    <a:pt x="1617" y="40255"/>
                    <a:pt x="1780" y="39729"/>
                  </a:cubicBezTo>
                  <a:lnTo>
                    <a:pt x="7494" y="20606"/>
                  </a:lnTo>
                  <a:cubicBezTo>
                    <a:pt x="7695" y="19905"/>
                    <a:pt x="7695" y="19153"/>
                    <a:pt x="7494" y="18476"/>
                  </a:cubicBezTo>
                  <a:lnTo>
                    <a:pt x="1880" y="581"/>
                  </a:lnTo>
                  <a:cubicBezTo>
                    <a:pt x="1759" y="184"/>
                    <a:pt x="1434" y="1"/>
                    <a:pt x="110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44"/>
            <p:cNvSpPr/>
            <p:nvPr/>
          </p:nvSpPr>
          <p:spPr>
            <a:xfrm>
              <a:off x="180088" y="2776525"/>
              <a:ext cx="797025" cy="413800"/>
            </a:xfrm>
            <a:custGeom>
              <a:avLst/>
              <a:gdLst/>
              <a:ahLst/>
              <a:cxnLst/>
              <a:rect l="l" t="t" r="r" b="b"/>
              <a:pathLst>
                <a:path w="31881" h="16552" extrusionOk="0">
                  <a:moveTo>
                    <a:pt x="30953" y="1"/>
                  </a:moveTo>
                  <a:cubicBezTo>
                    <a:pt x="30841" y="1"/>
                    <a:pt x="30721" y="28"/>
                    <a:pt x="30597" y="90"/>
                  </a:cubicBezTo>
                  <a:lnTo>
                    <a:pt x="46" y="15528"/>
                  </a:lnTo>
                  <a:cubicBezTo>
                    <a:pt x="1" y="16110"/>
                    <a:pt x="474" y="16551"/>
                    <a:pt x="1039" y="16551"/>
                  </a:cubicBezTo>
                  <a:cubicBezTo>
                    <a:pt x="1108" y="16551"/>
                    <a:pt x="1178" y="16545"/>
                    <a:pt x="1249" y="16531"/>
                  </a:cubicBezTo>
                  <a:lnTo>
                    <a:pt x="18116" y="13173"/>
                  </a:lnTo>
                  <a:cubicBezTo>
                    <a:pt x="18717" y="13047"/>
                    <a:pt x="19294" y="12746"/>
                    <a:pt x="19745" y="12320"/>
                  </a:cubicBezTo>
                  <a:lnTo>
                    <a:pt x="31399" y="1167"/>
                  </a:lnTo>
                  <a:cubicBezTo>
                    <a:pt x="31881" y="707"/>
                    <a:pt x="31522" y="1"/>
                    <a:pt x="309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44"/>
            <p:cNvSpPr/>
            <p:nvPr/>
          </p:nvSpPr>
          <p:spPr>
            <a:xfrm>
              <a:off x="949388" y="1863350"/>
              <a:ext cx="192375" cy="862850"/>
            </a:xfrm>
            <a:custGeom>
              <a:avLst/>
              <a:gdLst/>
              <a:ahLst/>
              <a:cxnLst/>
              <a:rect l="l" t="t" r="r" b="b"/>
              <a:pathLst>
                <a:path w="7695" h="34514" extrusionOk="0">
                  <a:moveTo>
                    <a:pt x="3610" y="0"/>
                  </a:moveTo>
                  <a:lnTo>
                    <a:pt x="3610" y="0"/>
                  </a:lnTo>
                  <a:cubicBezTo>
                    <a:pt x="2532" y="2281"/>
                    <a:pt x="3159" y="5213"/>
                    <a:pt x="3710" y="7569"/>
                  </a:cubicBezTo>
                  <a:cubicBezTo>
                    <a:pt x="4311" y="10125"/>
                    <a:pt x="5264" y="12707"/>
                    <a:pt x="5439" y="15364"/>
                  </a:cubicBezTo>
                  <a:cubicBezTo>
                    <a:pt x="5740" y="19925"/>
                    <a:pt x="3359" y="23584"/>
                    <a:pt x="76" y="26291"/>
                  </a:cubicBezTo>
                  <a:lnTo>
                    <a:pt x="1" y="34361"/>
                  </a:lnTo>
                  <a:cubicBezTo>
                    <a:pt x="195" y="34465"/>
                    <a:pt x="401" y="34514"/>
                    <a:pt x="602" y="34514"/>
                  </a:cubicBezTo>
                  <a:cubicBezTo>
                    <a:pt x="1127" y="34514"/>
                    <a:pt x="1617" y="34185"/>
                    <a:pt x="1780" y="33659"/>
                  </a:cubicBezTo>
                  <a:lnTo>
                    <a:pt x="7494" y="14536"/>
                  </a:lnTo>
                  <a:cubicBezTo>
                    <a:pt x="7695" y="13835"/>
                    <a:pt x="7695" y="13083"/>
                    <a:pt x="7494" y="12406"/>
                  </a:cubicBezTo>
                  <a:lnTo>
                    <a:pt x="361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44"/>
            <p:cNvSpPr/>
            <p:nvPr/>
          </p:nvSpPr>
          <p:spPr>
            <a:xfrm>
              <a:off x="180088" y="2858950"/>
              <a:ext cx="729225" cy="331375"/>
            </a:xfrm>
            <a:custGeom>
              <a:avLst/>
              <a:gdLst/>
              <a:ahLst/>
              <a:cxnLst/>
              <a:rect l="l" t="t" r="r" b="b"/>
              <a:pathLst>
                <a:path w="29169" h="13255" extrusionOk="0">
                  <a:moveTo>
                    <a:pt x="29169" y="1"/>
                  </a:moveTo>
                  <a:cubicBezTo>
                    <a:pt x="26763" y="1780"/>
                    <a:pt x="22377" y="2758"/>
                    <a:pt x="20848" y="3685"/>
                  </a:cubicBezTo>
                  <a:cubicBezTo>
                    <a:pt x="19845" y="4287"/>
                    <a:pt x="19294" y="5239"/>
                    <a:pt x="18417" y="5991"/>
                  </a:cubicBezTo>
                  <a:cubicBezTo>
                    <a:pt x="17715" y="6592"/>
                    <a:pt x="16838" y="6968"/>
                    <a:pt x="15986" y="7344"/>
                  </a:cubicBezTo>
                  <a:cubicBezTo>
                    <a:pt x="13905" y="8221"/>
                    <a:pt x="11775" y="9124"/>
                    <a:pt x="9469" y="9199"/>
                  </a:cubicBezTo>
                  <a:cubicBezTo>
                    <a:pt x="9323" y="9206"/>
                    <a:pt x="9178" y="9210"/>
                    <a:pt x="9033" y="9210"/>
                  </a:cubicBezTo>
                  <a:cubicBezTo>
                    <a:pt x="8208" y="9210"/>
                    <a:pt x="7397" y="9094"/>
                    <a:pt x="6587" y="8923"/>
                  </a:cubicBezTo>
                  <a:lnTo>
                    <a:pt x="46" y="12231"/>
                  </a:lnTo>
                  <a:cubicBezTo>
                    <a:pt x="1" y="12813"/>
                    <a:pt x="474" y="13254"/>
                    <a:pt x="1039" y="13254"/>
                  </a:cubicBezTo>
                  <a:cubicBezTo>
                    <a:pt x="1108" y="13254"/>
                    <a:pt x="1178" y="13248"/>
                    <a:pt x="1249" y="13234"/>
                  </a:cubicBezTo>
                  <a:lnTo>
                    <a:pt x="18116" y="9876"/>
                  </a:lnTo>
                  <a:cubicBezTo>
                    <a:pt x="18717" y="9750"/>
                    <a:pt x="19294" y="9449"/>
                    <a:pt x="19745" y="9023"/>
                  </a:cubicBezTo>
                  <a:lnTo>
                    <a:pt x="291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44"/>
            <p:cNvSpPr/>
            <p:nvPr/>
          </p:nvSpPr>
          <p:spPr>
            <a:xfrm>
              <a:off x="998888" y="2739900"/>
              <a:ext cx="135375" cy="1822725"/>
            </a:xfrm>
            <a:custGeom>
              <a:avLst/>
              <a:gdLst/>
              <a:ahLst/>
              <a:cxnLst/>
              <a:rect l="l" t="t" r="r" b="b"/>
              <a:pathLst>
                <a:path w="5415" h="72909" extrusionOk="0">
                  <a:moveTo>
                    <a:pt x="2707" y="1"/>
                  </a:moveTo>
                  <a:cubicBezTo>
                    <a:pt x="1229" y="1"/>
                    <a:pt x="1" y="402"/>
                    <a:pt x="1" y="928"/>
                  </a:cubicBezTo>
                  <a:lnTo>
                    <a:pt x="1" y="72909"/>
                  </a:lnTo>
                  <a:lnTo>
                    <a:pt x="5414" y="72909"/>
                  </a:lnTo>
                  <a:lnTo>
                    <a:pt x="5414" y="928"/>
                  </a:lnTo>
                  <a:cubicBezTo>
                    <a:pt x="5414" y="402"/>
                    <a:pt x="4186" y="1"/>
                    <a:pt x="270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44"/>
            <p:cNvSpPr/>
            <p:nvPr/>
          </p:nvSpPr>
          <p:spPr>
            <a:xfrm>
              <a:off x="953163" y="2678500"/>
              <a:ext cx="345875" cy="191125"/>
            </a:xfrm>
            <a:custGeom>
              <a:avLst/>
              <a:gdLst/>
              <a:ahLst/>
              <a:cxnLst/>
              <a:rect l="l" t="t" r="r" b="b"/>
              <a:pathLst>
                <a:path w="13835" h="7645" extrusionOk="0">
                  <a:moveTo>
                    <a:pt x="3835" y="1"/>
                  </a:moveTo>
                  <a:cubicBezTo>
                    <a:pt x="1729" y="1"/>
                    <a:pt x="0" y="1705"/>
                    <a:pt x="0" y="3810"/>
                  </a:cubicBezTo>
                  <a:cubicBezTo>
                    <a:pt x="0" y="5916"/>
                    <a:pt x="1729" y="7645"/>
                    <a:pt x="3835" y="7645"/>
                  </a:cubicBezTo>
                  <a:lnTo>
                    <a:pt x="10025" y="7645"/>
                  </a:lnTo>
                  <a:cubicBezTo>
                    <a:pt x="12130" y="7645"/>
                    <a:pt x="13835" y="5916"/>
                    <a:pt x="13835" y="3810"/>
                  </a:cubicBezTo>
                  <a:cubicBezTo>
                    <a:pt x="13835" y="1705"/>
                    <a:pt x="12130" y="1"/>
                    <a:pt x="100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44"/>
            <p:cNvSpPr/>
            <p:nvPr/>
          </p:nvSpPr>
          <p:spPr>
            <a:xfrm>
              <a:off x="864813" y="2678500"/>
              <a:ext cx="213675" cy="198650"/>
            </a:xfrm>
            <a:custGeom>
              <a:avLst/>
              <a:gdLst/>
              <a:ahLst/>
              <a:cxnLst/>
              <a:rect l="l" t="t" r="r" b="b"/>
              <a:pathLst>
                <a:path w="8547" h="7946" extrusionOk="0">
                  <a:moveTo>
                    <a:pt x="4286" y="1"/>
                  </a:moveTo>
                  <a:cubicBezTo>
                    <a:pt x="1930" y="1"/>
                    <a:pt x="0" y="1780"/>
                    <a:pt x="0" y="3961"/>
                  </a:cubicBezTo>
                  <a:cubicBezTo>
                    <a:pt x="0" y="6166"/>
                    <a:pt x="1930" y="7946"/>
                    <a:pt x="4286" y="7946"/>
                  </a:cubicBezTo>
                  <a:cubicBezTo>
                    <a:pt x="6642" y="7946"/>
                    <a:pt x="8547" y="6166"/>
                    <a:pt x="8547" y="3961"/>
                  </a:cubicBezTo>
                  <a:cubicBezTo>
                    <a:pt x="8547" y="1780"/>
                    <a:pt x="6642" y="1"/>
                    <a:pt x="428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44"/>
            <p:cNvSpPr/>
            <p:nvPr/>
          </p:nvSpPr>
          <p:spPr>
            <a:xfrm>
              <a:off x="964438" y="2766850"/>
              <a:ext cx="334600" cy="47650"/>
            </a:xfrm>
            <a:custGeom>
              <a:avLst/>
              <a:gdLst/>
              <a:ahLst/>
              <a:cxnLst/>
              <a:rect l="l" t="t" r="r" b="b"/>
              <a:pathLst>
                <a:path w="13384" h="1906" extrusionOk="0">
                  <a:moveTo>
                    <a:pt x="953" y="1"/>
                  </a:moveTo>
                  <a:cubicBezTo>
                    <a:pt x="426" y="1"/>
                    <a:pt x="0" y="427"/>
                    <a:pt x="0" y="953"/>
                  </a:cubicBezTo>
                  <a:cubicBezTo>
                    <a:pt x="0" y="1479"/>
                    <a:pt x="426" y="1905"/>
                    <a:pt x="953" y="1905"/>
                  </a:cubicBezTo>
                  <a:lnTo>
                    <a:pt x="12431" y="1905"/>
                  </a:lnTo>
                  <a:cubicBezTo>
                    <a:pt x="12958" y="1905"/>
                    <a:pt x="13384" y="1479"/>
                    <a:pt x="13384" y="953"/>
                  </a:cubicBezTo>
                  <a:cubicBezTo>
                    <a:pt x="13384" y="427"/>
                    <a:pt x="12958" y="1"/>
                    <a:pt x="124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44"/>
            <p:cNvSpPr/>
            <p:nvPr/>
          </p:nvSpPr>
          <p:spPr>
            <a:xfrm>
              <a:off x="1016513" y="2784925"/>
              <a:ext cx="777550" cy="449450"/>
            </a:xfrm>
            <a:custGeom>
              <a:avLst/>
              <a:gdLst/>
              <a:ahLst/>
              <a:cxnLst/>
              <a:rect l="l" t="t" r="r" b="b"/>
              <a:pathLst>
                <a:path w="31102" h="17978" extrusionOk="0">
                  <a:moveTo>
                    <a:pt x="1023" y="0"/>
                  </a:moveTo>
                  <a:cubicBezTo>
                    <a:pt x="471" y="0"/>
                    <a:pt x="1" y="415"/>
                    <a:pt x="22" y="982"/>
                  </a:cubicBezTo>
                  <a:lnTo>
                    <a:pt x="29797" y="17874"/>
                  </a:lnTo>
                  <a:cubicBezTo>
                    <a:pt x="29928" y="17946"/>
                    <a:pt x="30057" y="17978"/>
                    <a:pt x="30177" y="17978"/>
                  </a:cubicBezTo>
                  <a:cubicBezTo>
                    <a:pt x="30727" y="17978"/>
                    <a:pt x="31101" y="17319"/>
                    <a:pt x="30649" y="16847"/>
                  </a:cubicBezTo>
                  <a:lnTo>
                    <a:pt x="19546" y="5142"/>
                  </a:lnTo>
                  <a:cubicBezTo>
                    <a:pt x="19095" y="4691"/>
                    <a:pt x="18544" y="4365"/>
                    <a:pt x="17942" y="4215"/>
                  </a:cubicBezTo>
                  <a:lnTo>
                    <a:pt x="1276" y="29"/>
                  </a:lnTo>
                  <a:cubicBezTo>
                    <a:pt x="1190" y="10"/>
                    <a:pt x="1106" y="0"/>
                    <a:pt x="102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44"/>
            <p:cNvSpPr/>
            <p:nvPr/>
          </p:nvSpPr>
          <p:spPr>
            <a:xfrm>
              <a:off x="879213" y="2717350"/>
              <a:ext cx="109675" cy="110300"/>
            </a:xfrm>
            <a:custGeom>
              <a:avLst/>
              <a:gdLst/>
              <a:ahLst/>
              <a:cxnLst/>
              <a:rect l="l" t="t" r="r" b="b"/>
              <a:pathLst>
                <a:path w="4387" h="4412" extrusionOk="0">
                  <a:moveTo>
                    <a:pt x="2181" y="527"/>
                  </a:moveTo>
                  <a:cubicBezTo>
                    <a:pt x="3108" y="527"/>
                    <a:pt x="3860" y="1279"/>
                    <a:pt x="3860" y="2206"/>
                  </a:cubicBezTo>
                  <a:cubicBezTo>
                    <a:pt x="3860" y="3133"/>
                    <a:pt x="3108" y="3885"/>
                    <a:pt x="2181" y="3885"/>
                  </a:cubicBezTo>
                  <a:cubicBezTo>
                    <a:pt x="1279" y="3885"/>
                    <a:pt x="527" y="3133"/>
                    <a:pt x="527" y="2206"/>
                  </a:cubicBezTo>
                  <a:cubicBezTo>
                    <a:pt x="527" y="1279"/>
                    <a:pt x="1279" y="527"/>
                    <a:pt x="2181" y="527"/>
                  </a:cubicBezTo>
                  <a:close/>
                  <a:moveTo>
                    <a:pt x="2181" y="1"/>
                  </a:moveTo>
                  <a:cubicBezTo>
                    <a:pt x="978" y="1"/>
                    <a:pt x="1" y="978"/>
                    <a:pt x="1" y="2206"/>
                  </a:cubicBezTo>
                  <a:cubicBezTo>
                    <a:pt x="1" y="3409"/>
                    <a:pt x="978" y="4412"/>
                    <a:pt x="2181" y="4412"/>
                  </a:cubicBezTo>
                  <a:cubicBezTo>
                    <a:pt x="3409" y="4412"/>
                    <a:pt x="4387" y="3409"/>
                    <a:pt x="4387" y="2206"/>
                  </a:cubicBezTo>
                  <a:cubicBezTo>
                    <a:pt x="4387" y="978"/>
                    <a:pt x="3409" y="1"/>
                    <a:pt x="21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44"/>
            <p:cNvSpPr/>
            <p:nvPr/>
          </p:nvSpPr>
          <p:spPr>
            <a:xfrm>
              <a:off x="1068438" y="2912850"/>
              <a:ext cx="11300" cy="1646025"/>
            </a:xfrm>
            <a:custGeom>
              <a:avLst/>
              <a:gdLst/>
              <a:ahLst/>
              <a:cxnLst/>
              <a:rect l="l" t="t" r="r" b="b"/>
              <a:pathLst>
                <a:path w="452" h="65841" extrusionOk="0">
                  <a:moveTo>
                    <a:pt x="1" y="0"/>
                  </a:moveTo>
                  <a:lnTo>
                    <a:pt x="1" y="65840"/>
                  </a:lnTo>
                  <a:lnTo>
                    <a:pt x="452" y="65840"/>
                  </a:lnTo>
                  <a:lnTo>
                    <a:pt x="45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44"/>
            <p:cNvSpPr/>
            <p:nvPr/>
          </p:nvSpPr>
          <p:spPr>
            <a:xfrm>
              <a:off x="1066563" y="2734275"/>
              <a:ext cx="221825" cy="11300"/>
            </a:xfrm>
            <a:custGeom>
              <a:avLst/>
              <a:gdLst/>
              <a:ahLst/>
              <a:cxnLst/>
              <a:rect l="l" t="t" r="r" b="b"/>
              <a:pathLst>
                <a:path w="8873" h="452" extrusionOk="0">
                  <a:moveTo>
                    <a:pt x="0" y="0"/>
                  </a:moveTo>
                  <a:lnTo>
                    <a:pt x="0" y="451"/>
                  </a:lnTo>
                  <a:lnTo>
                    <a:pt x="8873" y="451"/>
                  </a:lnTo>
                  <a:lnTo>
                    <a:pt x="88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44"/>
            <p:cNvSpPr/>
            <p:nvPr/>
          </p:nvSpPr>
          <p:spPr>
            <a:xfrm>
              <a:off x="1502663" y="2046300"/>
              <a:ext cx="50775" cy="50775"/>
            </a:xfrm>
            <a:custGeom>
              <a:avLst/>
              <a:gdLst/>
              <a:ahLst/>
              <a:cxnLst/>
              <a:rect l="l" t="t" r="r" b="b"/>
              <a:pathLst>
                <a:path w="2031" h="2031" extrusionOk="0">
                  <a:moveTo>
                    <a:pt x="1003" y="0"/>
                  </a:moveTo>
                  <a:cubicBezTo>
                    <a:pt x="451" y="0"/>
                    <a:pt x="0" y="451"/>
                    <a:pt x="0" y="1003"/>
                  </a:cubicBezTo>
                  <a:cubicBezTo>
                    <a:pt x="0" y="1579"/>
                    <a:pt x="451" y="2030"/>
                    <a:pt x="1003" y="2030"/>
                  </a:cubicBezTo>
                  <a:cubicBezTo>
                    <a:pt x="1579" y="2030"/>
                    <a:pt x="2030" y="1579"/>
                    <a:pt x="2030" y="1003"/>
                  </a:cubicBezTo>
                  <a:cubicBezTo>
                    <a:pt x="2030" y="451"/>
                    <a:pt x="1579" y="0"/>
                    <a:pt x="10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44"/>
            <p:cNvSpPr/>
            <p:nvPr/>
          </p:nvSpPr>
          <p:spPr>
            <a:xfrm>
              <a:off x="753088" y="1760575"/>
              <a:ext cx="30725" cy="30725"/>
            </a:xfrm>
            <a:custGeom>
              <a:avLst/>
              <a:gdLst/>
              <a:ahLst/>
              <a:cxnLst/>
              <a:rect l="l" t="t" r="r" b="b"/>
              <a:pathLst>
                <a:path w="1229" h="1229" extrusionOk="0">
                  <a:moveTo>
                    <a:pt x="602" y="1"/>
                  </a:moveTo>
                  <a:cubicBezTo>
                    <a:pt x="276" y="1"/>
                    <a:pt x="1" y="276"/>
                    <a:pt x="1" y="602"/>
                  </a:cubicBezTo>
                  <a:cubicBezTo>
                    <a:pt x="1" y="953"/>
                    <a:pt x="276" y="1229"/>
                    <a:pt x="602" y="1229"/>
                  </a:cubicBezTo>
                  <a:cubicBezTo>
                    <a:pt x="953" y="1229"/>
                    <a:pt x="1229" y="953"/>
                    <a:pt x="1229" y="602"/>
                  </a:cubicBezTo>
                  <a:cubicBezTo>
                    <a:pt x="1229" y="276"/>
                    <a:pt x="953" y="1"/>
                    <a:pt x="6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44"/>
            <p:cNvSpPr/>
            <p:nvPr/>
          </p:nvSpPr>
          <p:spPr>
            <a:xfrm>
              <a:off x="1278338" y="3259325"/>
              <a:ext cx="60800" cy="60825"/>
            </a:xfrm>
            <a:custGeom>
              <a:avLst/>
              <a:gdLst/>
              <a:ahLst/>
              <a:cxnLst/>
              <a:rect l="l" t="t" r="r" b="b"/>
              <a:pathLst>
                <a:path w="2432" h="2433" extrusionOk="0">
                  <a:moveTo>
                    <a:pt x="1204" y="1"/>
                  </a:moveTo>
                  <a:cubicBezTo>
                    <a:pt x="552" y="1"/>
                    <a:pt x="1" y="552"/>
                    <a:pt x="1" y="1229"/>
                  </a:cubicBezTo>
                  <a:cubicBezTo>
                    <a:pt x="1" y="1881"/>
                    <a:pt x="552" y="2432"/>
                    <a:pt x="1204" y="2432"/>
                  </a:cubicBezTo>
                  <a:cubicBezTo>
                    <a:pt x="1880" y="2432"/>
                    <a:pt x="2432" y="1881"/>
                    <a:pt x="2432" y="1229"/>
                  </a:cubicBezTo>
                  <a:cubicBezTo>
                    <a:pt x="2432" y="552"/>
                    <a:pt x="1880" y="1"/>
                    <a:pt x="12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ED49EE8-A5D4-3243-90F5-07447550D3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28674"/>
            <a:ext cx="7704000" cy="445315"/>
          </a:xfrm>
        </p:spPr>
        <p:txBody>
          <a:bodyPr/>
          <a:lstStyle/>
          <a:p>
            <a:pPr algn="ctr"/>
            <a:r>
              <a:rPr kumimoji="1" lang="en-US" altLang="zh-TW" sz="2000" dirty="0"/>
              <a:t>1b)- Histogram for each variable</a:t>
            </a:r>
            <a:endParaRPr kumimoji="1" lang="zh-TW" altLang="en-US" sz="2000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4C93330-06AA-F24F-A09D-6291A575AE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520" y="692650"/>
            <a:ext cx="1800000" cy="18000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6ECD6821-19F7-EE40-A9EB-34D9F432B9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0000" y="692650"/>
            <a:ext cx="1800000" cy="18000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55F93FE2-A164-A74E-A2D6-96B32A0667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5720" y="692650"/>
            <a:ext cx="1800000" cy="18000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24A7AFAE-253D-5E4A-9F42-4EE619A184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2320" y="692650"/>
            <a:ext cx="1800000" cy="18000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9FAA9CA7-4624-224A-BDEB-3E83294379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126" y="2611311"/>
            <a:ext cx="1800000" cy="18000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F9C3C4BD-D570-BD46-8153-DEC2FB5E74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83126" y="2611311"/>
            <a:ext cx="1800000" cy="18000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D695495E-D961-BC45-B667-2113732AB93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83126" y="2611311"/>
            <a:ext cx="1800000" cy="18000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68E354BB-DA49-0546-99FE-4653DB476F8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83126" y="2611311"/>
            <a:ext cx="1800000" cy="18000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41DDEB01-7492-5A40-BF0E-C1F235AB2D8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83126" y="2611311"/>
            <a:ext cx="1800000" cy="18000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0198740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611A7A00-A547-BB4E-89C0-EB7B00F4E2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0099" y="763270"/>
            <a:ext cx="6447069" cy="39492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624577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2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2000" dirty="0"/>
              <a:t>2a)- Descriptive statistics</a:t>
            </a:r>
            <a:endParaRPr sz="2000" dirty="0"/>
          </a:p>
        </p:txBody>
      </p:sp>
      <p:pic>
        <p:nvPicPr>
          <p:cNvPr id="27" name="圖片 26">
            <a:extLst>
              <a:ext uri="{FF2B5EF4-FFF2-40B4-BE49-F238E27FC236}">
                <a16:creationId xmlns:a16="http://schemas.microsoft.com/office/drawing/2014/main" id="{5DC72013-05CA-584C-A208-F6ED878093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711" y="1970961"/>
            <a:ext cx="6725437" cy="1093984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grpSp>
        <p:nvGrpSpPr>
          <p:cNvPr id="41" name="Google Shape;487;p33">
            <a:extLst>
              <a:ext uri="{FF2B5EF4-FFF2-40B4-BE49-F238E27FC236}">
                <a16:creationId xmlns:a16="http://schemas.microsoft.com/office/drawing/2014/main" id="{B591D35B-AA09-9340-B0F2-78B88ECD6183}"/>
              </a:ext>
            </a:extLst>
          </p:cNvPr>
          <p:cNvGrpSpPr/>
          <p:nvPr/>
        </p:nvGrpSpPr>
        <p:grpSpPr>
          <a:xfrm>
            <a:off x="6709760" y="2795977"/>
            <a:ext cx="3118119" cy="2347523"/>
            <a:chOff x="-803773" y="1474804"/>
            <a:chExt cx="4158010" cy="3130421"/>
          </a:xfrm>
        </p:grpSpPr>
        <p:grpSp>
          <p:nvGrpSpPr>
            <p:cNvPr id="42" name="Google Shape;488;p33">
              <a:extLst>
                <a:ext uri="{FF2B5EF4-FFF2-40B4-BE49-F238E27FC236}">
                  <a16:creationId xmlns:a16="http://schemas.microsoft.com/office/drawing/2014/main" id="{8E9F4DFF-EEBA-D344-9D10-314F98973F82}"/>
                </a:ext>
              </a:extLst>
            </p:cNvPr>
            <p:cNvGrpSpPr/>
            <p:nvPr/>
          </p:nvGrpSpPr>
          <p:grpSpPr>
            <a:xfrm>
              <a:off x="-803773" y="1966999"/>
              <a:ext cx="4158010" cy="2596224"/>
              <a:chOff x="4572000" y="1506400"/>
              <a:chExt cx="4787025" cy="2988975"/>
            </a:xfrm>
          </p:grpSpPr>
          <p:sp>
            <p:nvSpPr>
              <p:cNvPr id="111" name="Google Shape;489;p33">
                <a:extLst>
                  <a:ext uri="{FF2B5EF4-FFF2-40B4-BE49-F238E27FC236}">
                    <a16:creationId xmlns:a16="http://schemas.microsoft.com/office/drawing/2014/main" id="{C58D9646-D173-9B49-A77C-FCF5E4C96009}"/>
                  </a:ext>
                </a:extLst>
              </p:cNvPr>
              <p:cNvSpPr/>
              <p:nvPr/>
            </p:nvSpPr>
            <p:spPr>
              <a:xfrm>
                <a:off x="4572000" y="1506400"/>
                <a:ext cx="4632250" cy="2988975"/>
              </a:xfrm>
              <a:custGeom>
                <a:avLst/>
                <a:gdLst/>
                <a:ahLst/>
                <a:cxnLst/>
                <a:rect l="l" t="t" r="r" b="b"/>
                <a:pathLst>
                  <a:path w="185290" h="119559" extrusionOk="0">
                    <a:moveTo>
                      <a:pt x="41885" y="1"/>
                    </a:moveTo>
                    <a:cubicBezTo>
                      <a:pt x="30088" y="1"/>
                      <a:pt x="19780" y="6782"/>
                      <a:pt x="14387" y="19498"/>
                    </a:cubicBezTo>
                    <a:cubicBezTo>
                      <a:pt x="1" y="53408"/>
                      <a:pt x="21354" y="86541"/>
                      <a:pt x="50853" y="103634"/>
                    </a:cubicBezTo>
                    <a:cubicBezTo>
                      <a:pt x="69034" y="114177"/>
                      <a:pt x="90153" y="119559"/>
                      <a:pt x="111223" y="119559"/>
                    </a:cubicBezTo>
                    <a:cubicBezTo>
                      <a:pt x="114144" y="119559"/>
                      <a:pt x="117065" y="119455"/>
                      <a:pt x="119976" y="119248"/>
                    </a:cubicBezTo>
                    <a:cubicBezTo>
                      <a:pt x="140553" y="117769"/>
                      <a:pt x="170302" y="111102"/>
                      <a:pt x="180929" y="91378"/>
                    </a:cubicBezTo>
                    <a:cubicBezTo>
                      <a:pt x="184488" y="84736"/>
                      <a:pt x="185290" y="76716"/>
                      <a:pt x="183084" y="69523"/>
                    </a:cubicBezTo>
                    <a:cubicBezTo>
                      <a:pt x="173811" y="39347"/>
                      <a:pt x="129024" y="44661"/>
                      <a:pt x="104863" y="38245"/>
                    </a:cubicBezTo>
                    <a:cubicBezTo>
                      <a:pt x="88648" y="33959"/>
                      <a:pt x="79500" y="19222"/>
                      <a:pt x="66893" y="9548"/>
                    </a:cubicBezTo>
                    <a:cubicBezTo>
                      <a:pt x="64387" y="7593"/>
                      <a:pt x="61555" y="5788"/>
                      <a:pt x="58572" y="4285"/>
                    </a:cubicBezTo>
                    <a:cubicBezTo>
                      <a:pt x="52917" y="1402"/>
                      <a:pt x="47247" y="1"/>
                      <a:pt x="4188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490;p33">
                <a:extLst>
                  <a:ext uri="{FF2B5EF4-FFF2-40B4-BE49-F238E27FC236}">
                    <a16:creationId xmlns:a16="http://schemas.microsoft.com/office/drawing/2014/main" id="{BB5EEA19-7D9A-7241-8A47-1B0F220C7934}"/>
                  </a:ext>
                </a:extLst>
              </p:cNvPr>
              <p:cNvSpPr/>
              <p:nvPr/>
            </p:nvSpPr>
            <p:spPr>
              <a:xfrm>
                <a:off x="5110225" y="1932300"/>
                <a:ext cx="1037625" cy="248900"/>
              </a:xfrm>
              <a:custGeom>
                <a:avLst/>
                <a:gdLst/>
                <a:ahLst/>
                <a:cxnLst/>
                <a:rect l="l" t="t" r="r" b="b"/>
                <a:pathLst>
                  <a:path w="41505" h="9956" extrusionOk="0">
                    <a:moveTo>
                      <a:pt x="9514" y="0"/>
                    </a:moveTo>
                    <a:cubicBezTo>
                      <a:pt x="8973" y="0"/>
                      <a:pt x="8431" y="51"/>
                      <a:pt x="7895" y="156"/>
                    </a:cubicBezTo>
                    <a:cubicBezTo>
                      <a:pt x="3560" y="983"/>
                      <a:pt x="1" y="5595"/>
                      <a:pt x="276" y="9956"/>
                    </a:cubicBezTo>
                    <a:lnTo>
                      <a:pt x="41505" y="9956"/>
                    </a:lnTo>
                    <a:cubicBezTo>
                      <a:pt x="39662" y="8349"/>
                      <a:pt x="37239" y="5918"/>
                      <a:pt x="34805" y="5918"/>
                    </a:cubicBezTo>
                    <a:cubicBezTo>
                      <a:pt x="34657" y="5918"/>
                      <a:pt x="34509" y="5927"/>
                      <a:pt x="34362" y="5945"/>
                    </a:cubicBezTo>
                    <a:cubicBezTo>
                      <a:pt x="32858" y="6121"/>
                      <a:pt x="31555" y="6973"/>
                      <a:pt x="30502" y="8051"/>
                    </a:cubicBezTo>
                    <a:cubicBezTo>
                      <a:pt x="29149" y="6171"/>
                      <a:pt x="27244" y="4592"/>
                      <a:pt x="24963" y="4141"/>
                    </a:cubicBezTo>
                    <a:cubicBezTo>
                      <a:pt x="24462" y="4035"/>
                      <a:pt x="23919" y="3980"/>
                      <a:pt x="23364" y="3980"/>
                    </a:cubicBezTo>
                    <a:cubicBezTo>
                      <a:pt x="21421" y="3980"/>
                      <a:pt x="19333" y="4656"/>
                      <a:pt x="18397" y="6196"/>
                    </a:cubicBezTo>
                    <a:cubicBezTo>
                      <a:pt x="17166" y="2549"/>
                      <a:pt x="13356" y="0"/>
                      <a:pt x="951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491;p33">
                <a:extLst>
                  <a:ext uri="{FF2B5EF4-FFF2-40B4-BE49-F238E27FC236}">
                    <a16:creationId xmlns:a16="http://schemas.microsoft.com/office/drawing/2014/main" id="{88CCF297-3D20-A644-B34F-ACD64B64DD59}"/>
                  </a:ext>
                </a:extLst>
              </p:cNvPr>
              <p:cNvSpPr/>
              <p:nvPr/>
            </p:nvSpPr>
            <p:spPr>
              <a:xfrm>
                <a:off x="8076400" y="3118100"/>
                <a:ext cx="1282625" cy="307475"/>
              </a:xfrm>
              <a:custGeom>
                <a:avLst/>
                <a:gdLst/>
                <a:ahLst/>
                <a:cxnLst/>
                <a:rect l="l" t="t" r="r" b="b"/>
                <a:pathLst>
                  <a:path w="51305" h="12299" extrusionOk="0">
                    <a:moveTo>
                      <a:pt x="39531" y="1"/>
                    </a:moveTo>
                    <a:cubicBezTo>
                      <a:pt x="34778" y="1"/>
                      <a:pt x="30064" y="3154"/>
                      <a:pt x="28547" y="7637"/>
                    </a:cubicBezTo>
                    <a:cubicBezTo>
                      <a:pt x="27394" y="5741"/>
                      <a:pt x="24809" y="4912"/>
                      <a:pt x="22396" y="4912"/>
                    </a:cubicBezTo>
                    <a:cubicBezTo>
                      <a:pt x="21714" y="4912"/>
                      <a:pt x="21045" y="4978"/>
                      <a:pt x="20427" y="5105"/>
                    </a:cubicBezTo>
                    <a:cubicBezTo>
                      <a:pt x="17620" y="5682"/>
                      <a:pt x="15264" y="7637"/>
                      <a:pt x="13585" y="9942"/>
                    </a:cubicBezTo>
                    <a:cubicBezTo>
                      <a:pt x="12307" y="8614"/>
                      <a:pt x="10678" y="7586"/>
                      <a:pt x="8823" y="7336"/>
                    </a:cubicBezTo>
                    <a:cubicBezTo>
                      <a:pt x="8642" y="7313"/>
                      <a:pt x="8460" y="7302"/>
                      <a:pt x="8279" y="7302"/>
                    </a:cubicBezTo>
                    <a:cubicBezTo>
                      <a:pt x="5275" y="7302"/>
                      <a:pt x="2270" y="10313"/>
                      <a:pt x="1" y="12298"/>
                    </a:cubicBezTo>
                    <a:lnTo>
                      <a:pt x="50954" y="12298"/>
                    </a:lnTo>
                    <a:cubicBezTo>
                      <a:pt x="51304" y="6910"/>
                      <a:pt x="46918" y="1220"/>
                      <a:pt x="41530" y="193"/>
                    </a:cubicBezTo>
                    <a:cubicBezTo>
                      <a:pt x="40869" y="63"/>
                      <a:pt x="40200" y="1"/>
                      <a:pt x="395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492;p33">
                <a:extLst>
                  <a:ext uri="{FF2B5EF4-FFF2-40B4-BE49-F238E27FC236}">
                    <a16:creationId xmlns:a16="http://schemas.microsoft.com/office/drawing/2014/main" id="{9360F59A-8B63-D04D-90BD-7396A1FFB8D1}"/>
                  </a:ext>
                </a:extLst>
              </p:cNvPr>
              <p:cNvSpPr/>
              <p:nvPr/>
            </p:nvSpPr>
            <p:spPr>
              <a:xfrm>
                <a:off x="4679775" y="2438275"/>
                <a:ext cx="1820825" cy="436550"/>
              </a:xfrm>
              <a:custGeom>
                <a:avLst/>
                <a:gdLst/>
                <a:ahLst/>
                <a:cxnLst/>
                <a:rect l="l" t="t" r="r" b="b"/>
                <a:pathLst>
                  <a:path w="72833" h="17462" extrusionOk="0">
                    <a:moveTo>
                      <a:pt x="16671" y="1"/>
                    </a:moveTo>
                    <a:cubicBezTo>
                      <a:pt x="15731" y="1"/>
                      <a:pt x="14790" y="87"/>
                      <a:pt x="13860" y="268"/>
                    </a:cubicBezTo>
                    <a:cubicBezTo>
                      <a:pt x="6241" y="1747"/>
                      <a:pt x="0" y="9817"/>
                      <a:pt x="502" y="17461"/>
                    </a:cubicBezTo>
                    <a:lnTo>
                      <a:pt x="72833" y="17461"/>
                    </a:lnTo>
                    <a:cubicBezTo>
                      <a:pt x="69598" y="14627"/>
                      <a:pt x="65339" y="10369"/>
                      <a:pt x="61063" y="10369"/>
                    </a:cubicBezTo>
                    <a:cubicBezTo>
                      <a:pt x="60801" y="10369"/>
                      <a:pt x="60538" y="10385"/>
                      <a:pt x="60277" y="10418"/>
                    </a:cubicBezTo>
                    <a:cubicBezTo>
                      <a:pt x="57670" y="10769"/>
                      <a:pt x="55339" y="12223"/>
                      <a:pt x="53510" y="14103"/>
                    </a:cubicBezTo>
                    <a:cubicBezTo>
                      <a:pt x="51154" y="10844"/>
                      <a:pt x="47795" y="8088"/>
                      <a:pt x="43810" y="7260"/>
                    </a:cubicBezTo>
                    <a:cubicBezTo>
                      <a:pt x="42933" y="7078"/>
                      <a:pt x="41986" y="6984"/>
                      <a:pt x="41019" y="6984"/>
                    </a:cubicBezTo>
                    <a:cubicBezTo>
                      <a:pt x="37594" y="6984"/>
                      <a:pt x="33929" y="8172"/>
                      <a:pt x="32306" y="10870"/>
                    </a:cubicBezTo>
                    <a:cubicBezTo>
                      <a:pt x="30128" y="4489"/>
                      <a:pt x="23430" y="1"/>
                      <a:pt x="1667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3" name="Google Shape;493;p33">
              <a:extLst>
                <a:ext uri="{FF2B5EF4-FFF2-40B4-BE49-F238E27FC236}">
                  <a16:creationId xmlns:a16="http://schemas.microsoft.com/office/drawing/2014/main" id="{6B608307-15D2-EC4C-BE0C-B34D2B2C59A2}"/>
                </a:ext>
              </a:extLst>
            </p:cNvPr>
            <p:cNvGrpSpPr/>
            <p:nvPr/>
          </p:nvGrpSpPr>
          <p:grpSpPr>
            <a:xfrm>
              <a:off x="-741400" y="1474804"/>
              <a:ext cx="3516975" cy="3130421"/>
              <a:chOff x="-741400" y="1474804"/>
              <a:chExt cx="3516975" cy="3130421"/>
            </a:xfrm>
          </p:grpSpPr>
          <p:grpSp>
            <p:nvGrpSpPr>
              <p:cNvPr id="52" name="Google Shape;494;p33">
                <a:extLst>
                  <a:ext uri="{FF2B5EF4-FFF2-40B4-BE49-F238E27FC236}">
                    <a16:creationId xmlns:a16="http://schemas.microsoft.com/office/drawing/2014/main" id="{1EDD6975-91D4-C147-87C0-AD627092F58C}"/>
                  </a:ext>
                </a:extLst>
              </p:cNvPr>
              <p:cNvGrpSpPr/>
              <p:nvPr/>
            </p:nvGrpSpPr>
            <p:grpSpPr>
              <a:xfrm>
                <a:off x="-224000" y="2321875"/>
                <a:ext cx="825225" cy="1576475"/>
                <a:chOff x="5757225" y="2060075"/>
                <a:chExt cx="825225" cy="1576475"/>
              </a:xfrm>
            </p:grpSpPr>
            <p:sp>
              <p:nvSpPr>
                <p:cNvPr id="104" name="Google Shape;495;p33">
                  <a:extLst>
                    <a:ext uri="{FF2B5EF4-FFF2-40B4-BE49-F238E27FC236}">
                      <a16:creationId xmlns:a16="http://schemas.microsoft.com/office/drawing/2014/main" id="{8215C78B-536C-1A49-920B-8FEAAEF397D6}"/>
                    </a:ext>
                  </a:extLst>
                </p:cNvPr>
                <p:cNvSpPr/>
                <p:nvPr/>
              </p:nvSpPr>
              <p:spPr>
                <a:xfrm>
                  <a:off x="5869375" y="3279375"/>
                  <a:ext cx="60800" cy="61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32" h="2458" extrusionOk="0">
                      <a:moveTo>
                        <a:pt x="1229" y="1"/>
                      </a:moveTo>
                      <a:cubicBezTo>
                        <a:pt x="552" y="1"/>
                        <a:pt x="1" y="552"/>
                        <a:pt x="1" y="1229"/>
                      </a:cubicBezTo>
                      <a:cubicBezTo>
                        <a:pt x="1" y="1906"/>
                        <a:pt x="552" y="2457"/>
                        <a:pt x="1229" y="2457"/>
                      </a:cubicBezTo>
                      <a:cubicBezTo>
                        <a:pt x="1880" y="2457"/>
                        <a:pt x="2432" y="1906"/>
                        <a:pt x="2432" y="1229"/>
                      </a:cubicBezTo>
                      <a:cubicBezTo>
                        <a:pt x="2432" y="552"/>
                        <a:pt x="1880" y="1"/>
                        <a:pt x="122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" name="Google Shape;496;p33">
                  <a:extLst>
                    <a:ext uri="{FF2B5EF4-FFF2-40B4-BE49-F238E27FC236}">
                      <a16:creationId xmlns:a16="http://schemas.microsoft.com/office/drawing/2014/main" id="{A3F22DAF-D19F-6B44-8DFB-2F05CA280467}"/>
                    </a:ext>
                  </a:extLst>
                </p:cNvPr>
                <p:cNvSpPr/>
                <p:nvPr/>
              </p:nvSpPr>
              <p:spPr>
                <a:xfrm>
                  <a:off x="6511600" y="2882150"/>
                  <a:ext cx="50800" cy="50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2" h="2031" extrusionOk="0">
                      <a:moveTo>
                        <a:pt x="1003" y="0"/>
                      </a:moveTo>
                      <a:cubicBezTo>
                        <a:pt x="452" y="0"/>
                        <a:pt x="1" y="451"/>
                        <a:pt x="1" y="1003"/>
                      </a:cubicBezTo>
                      <a:cubicBezTo>
                        <a:pt x="1" y="1579"/>
                        <a:pt x="452" y="2030"/>
                        <a:pt x="1003" y="2030"/>
                      </a:cubicBezTo>
                      <a:cubicBezTo>
                        <a:pt x="1580" y="2030"/>
                        <a:pt x="2031" y="1579"/>
                        <a:pt x="2031" y="1003"/>
                      </a:cubicBezTo>
                      <a:cubicBezTo>
                        <a:pt x="2031" y="451"/>
                        <a:pt x="1580" y="0"/>
                        <a:pt x="100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" name="Google Shape;497;p33">
                  <a:extLst>
                    <a:ext uri="{FF2B5EF4-FFF2-40B4-BE49-F238E27FC236}">
                      <a16:creationId xmlns:a16="http://schemas.microsoft.com/office/drawing/2014/main" id="{C6F3AFD3-024A-194E-88D7-2D2CD33BBC6A}"/>
                    </a:ext>
                  </a:extLst>
                </p:cNvPr>
                <p:cNvSpPr/>
                <p:nvPr/>
              </p:nvSpPr>
              <p:spPr>
                <a:xfrm>
                  <a:off x="6022250" y="3595800"/>
                  <a:ext cx="40750" cy="40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0" h="1630" extrusionOk="0">
                      <a:moveTo>
                        <a:pt x="803" y="1"/>
                      </a:moveTo>
                      <a:cubicBezTo>
                        <a:pt x="352" y="1"/>
                        <a:pt x="1" y="352"/>
                        <a:pt x="1" y="803"/>
                      </a:cubicBezTo>
                      <a:cubicBezTo>
                        <a:pt x="1" y="1254"/>
                        <a:pt x="352" y="1630"/>
                        <a:pt x="803" y="1630"/>
                      </a:cubicBezTo>
                      <a:cubicBezTo>
                        <a:pt x="1254" y="1630"/>
                        <a:pt x="1630" y="1254"/>
                        <a:pt x="1630" y="803"/>
                      </a:cubicBezTo>
                      <a:cubicBezTo>
                        <a:pt x="1630" y="352"/>
                        <a:pt x="1254" y="1"/>
                        <a:pt x="80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" name="Google Shape;498;p33">
                  <a:extLst>
                    <a:ext uri="{FF2B5EF4-FFF2-40B4-BE49-F238E27FC236}">
                      <a16:creationId xmlns:a16="http://schemas.microsoft.com/office/drawing/2014/main" id="{6308EE1D-9C69-2840-BD3D-D9174E06C25F}"/>
                    </a:ext>
                  </a:extLst>
                </p:cNvPr>
                <p:cNvSpPr/>
                <p:nvPr/>
              </p:nvSpPr>
              <p:spPr>
                <a:xfrm>
                  <a:off x="5861850" y="3377125"/>
                  <a:ext cx="101550" cy="101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2" h="4061" extrusionOk="0">
                      <a:moveTo>
                        <a:pt x="2031" y="402"/>
                      </a:moveTo>
                      <a:cubicBezTo>
                        <a:pt x="2933" y="402"/>
                        <a:pt x="3660" y="1129"/>
                        <a:pt x="3660" y="2031"/>
                      </a:cubicBezTo>
                      <a:cubicBezTo>
                        <a:pt x="3660" y="2933"/>
                        <a:pt x="2933" y="3660"/>
                        <a:pt x="2031" y="3660"/>
                      </a:cubicBezTo>
                      <a:cubicBezTo>
                        <a:pt x="1129" y="3660"/>
                        <a:pt x="402" y="2933"/>
                        <a:pt x="402" y="2031"/>
                      </a:cubicBezTo>
                      <a:cubicBezTo>
                        <a:pt x="402" y="1129"/>
                        <a:pt x="1129" y="402"/>
                        <a:pt x="2031" y="402"/>
                      </a:cubicBezTo>
                      <a:close/>
                      <a:moveTo>
                        <a:pt x="2031" y="1"/>
                      </a:moveTo>
                      <a:cubicBezTo>
                        <a:pt x="903" y="1"/>
                        <a:pt x="1" y="903"/>
                        <a:pt x="1" y="2031"/>
                      </a:cubicBezTo>
                      <a:cubicBezTo>
                        <a:pt x="1" y="3159"/>
                        <a:pt x="903" y="4061"/>
                        <a:pt x="2031" y="4061"/>
                      </a:cubicBezTo>
                      <a:cubicBezTo>
                        <a:pt x="3159" y="4061"/>
                        <a:pt x="4061" y="3159"/>
                        <a:pt x="4061" y="2031"/>
                      </a:cubicBezTo>
                      <a:cubicBezTo>
                        <a:pt x="4061" y="903"/>
                        <a:pt x="3159" y="1"/>
                        <a:pt x="203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" name="Google Shape;499;p33">
                  <a:extLst>
                    <a:ext uri="{FF2B5EF4-FFF2-40B4-BE49-F238E27FC236}">
                      <a16:creationId xmlns:a16="http://schemas.microsoft.com/office/drawing/2014/main" id="{35C4F2B9-E754-EF44-AE72-CB8C9CE8D465}"/>
                    </a:ext>
                  </a:extLst>
                </p:cNvPr>
                <p:cNvSpPr/>
                <p:nvPr/>
              </p:nvSpPr>
              <p:spPr>
                <a:xfrm>
                  <a:off x="5757225" y="3218600"/>
                  <a:ext cx="60800" cy="60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32" h="2432" extrusionOk="0">
                      <a:moveTo>
                        <a:pt x="1228" y="1"/>
                      </a:moveTo>
                      <a:cubicBezTo>
                        <a:pt x="552" y="1"/>
                        <a:pt x="0" y="552"/>
                        <a:pt x="0" y="1229"/>
                      </a:cubicBezTo>
                      <a:cubicBezTo>
                        <a:pt x="0" y="1881"/>
                        <a:pt x="552" y="2432"/>
                        <a:pt x="1228" y="2432"/>
                      </a:cubicBezTo>
                      <a:cubicBezTo>
                        <a:pt x="1880" y="2432"/>
                        <a:pt x="2431" y="1881"/>
                        <a:pt x="2431" y="1229"/>
                      </a:cubicBezTo>
                      <a:cubicBezTo>
                        <a:pt x="2431" y="552"/>
                        <a:pt x="1880" y="1"/>
                        <a:pt x="122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" name="Google Shape;500;p33">
                  <a:extLst>
                    <a:ext uri="{FF2B5EF4-FFF2-40B4-BE49-F238E27FC236}">
                      <a16:creationId xmlns:a16="http://schemas.microsoft.com/office/drawing/2014/main" id="{D53648D6-B19B-CE4C-9894-54DBA985D2DC}"/>
                    </a:ext>
                  </a:extLst>
                </p:cNvPr>
                <p:cNvSpPr/>
                <p:nvPr/>
              </p:nvSpPr>
              <p:spPr>
                <a:xfrm>
                  <a:off x="6420750" y="2184150"/>
                  <a:ext cx="79600" cy="80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4" h="3209" extrusionOk="0">
                      <a:moveTo>
                        <a:pt x="1580" y="326"/>
                      </a:moveTo>
                      <a:cubicBezTo>
                        <a:pt x="2307" y="326"/>
                        <a:pt x="2858" y="902"/>
                        <a:pt x="2858" y="1604"/>
                      </a:cubicBezTo>
                      <a:cubicBezTo>
                        <a:pt x="2858" y="2306"/>
                        <a:pt x="2307" y="2882"/>
                        <a:pt x="1580" y="2882"/>
                      </a:cubicBezTo>
                      <a:cubicBezTo>
                        <a:pt x="878" y="2882"/>
                        <a:pt x="302" y="2306"/>
                        <a:pt x="302" y="1604"/>
                      </a:cubicBezTo>
                      <a:cubicBezTo>
                        <a:pt x="302" y="902"/>
                        <a:pt x="878" y="326"/>
                        <a:pt x="1580" y="326"/>
                      </a:cubicBezTo>
                      <a:close/>
                      <a:moveTo>
                        <a:pt x="1580" y="0"/>
                      </a:moveTo>
                      <a:cubicBezTo>
                        <a:pt x="703" y="0"/>
                        <a:pt x="1" y="727"/>
                        <a:pt x="1" y="1604"/>
                      </a:cubicBezTo>
                      <a:cubicBezTo>
                        <a:pt x="1" y="2481"/>
                        <a:pt x="703" y="3208"/>
                        <a:pt x="1580" y="3208"/>
                      </a:cubicBezTo>
                      <a:cubicBezTo>
                        <a:pt x="2482" y="3208"/>
                        <a:pt x="3184" y="2481"/>
                        <a:pt x="3184" y="1604"/>
                      </a:cubicBezTo>
                      <a:cubicBezTo>
                        <a:pt x="3184" y="727"/>
                        <a:pt x="2482" y="0"/>
                        <a:pt x="158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" name="Google Shape;501;p33">
                  <a:extLst>
                    <a:ext uri="{FF2B5EF4-FFF2-40B4-BE49-F238E27FC236}">
                      <a16:creationId xmlns:a16="http://schemas.microsoft.com/office/drawing/2014/main" id="{943165A0-1F8C-884D-9F5F-DC7CE367203D}"/>
                    </a:ext>
                  </a:extLst>
                </p:cNvPr>
                <p:cNvSpPr/>
                <p:nvPr/>
              </p:nvSpPr>
              <p:spPr>
                <a:xfrm>
                  <a:off x="6534800" y="2060075"/>
                  <a:ext cx="47650" cy="48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6" h="1931" extrusionOk="0">
                      <a:moveTo>
                        <a:pt x="953" y="1"/>
                      </a:moveTo>
                      <a:cubicBezTo>
                        <a:pt x="426" y="1"/>
                        <a:pt x="0" y="427"/>
                        <a:pt x="0" y="953"/>
                      </a:cubicBezTo>
                      <a:cubicBezTo>
                        <a:pt x="0" y="1505"/>
                        <a:pt x="426" y="1931"/>
                        <a:pt x="953" y="1931"/>
                      </a:cubicBezTo>
                      <a:cubicBezTo>
                        <a:pt x="1479" y="1931"/>
                        <a:pt x="1905" y="1505"/>
                        <a:pt x="1905" y="953"/>
                      </a:cubicBezTo>
                      <a:cubicBezTo>
                        <a:pt x="1905" y="427"/>
                        <a:pt x="1479" y="1"/>
                        <a:pt x="95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3" name="Google Shape;502;p33">
                <a:extLst>
                  <a:ext uri="{FF2B5EF4-FFF2-40B4-BE49-F238E27FC236}">
                    <a16:creationId xmlns:a16="http://schemas.microsoft.com/office/drawing/2014/main" id="{B98E06A4-76BA-1C40-92B3-8E3746486E65}"/>
                  </a:ext>
                </a:extLst>
              </p:cNvPr>
              <p:cNvGrpSpPr/>
              <p:nvPr/>
            </p:nvGrpSpPr>
            <p:grpSpPr>
              <a:xfrm>
                <a:off x="337063" y="1555075"/>
                <a:ext cx="1507550" cy="3041375"/>
                <a:chOff x="6894450" y="1555075"/>
                <a:chExt cx="1507550" cy="3041375"/>
              </a:xfrm>
            </p:grpSpPr>
            <p:sp>
              <p:nvSpPr>
                <p:cNvPr id="98" name="Google Shape;503;p33">
                  <a:extLst>
                    <a:ext uri="{FF2B5EF4-FFF2-40B4-BE49-F238E27FC236}">
                      <a16:creationId xmlns:a16="http://schemas.microsoft.com/office/drawing/2014/main" id="{648A0DB3-1D50-1B4E-B989-184E4ED41D4B}"/>
                    </a:ext>
                  </a:extLst>
                </p:cNvPr>
                <p:cNvSpPr/>
                <p:nvPr/>
              </p:nvSpPr>
              <p:spPr>
                <a:xfrm>
                  <a:off x="6894450" y="1555075"/>
                  <a:ext cx="1507550" cy="3041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302" h="121655" extrusionOk="0">
                      <a:moveTo>
                        <a:pt x="30151" y="0"/>
                      </a:moveTo>
                      <a:cubicBezTo>
                        <a:pt x="15790" y="0"/>
                        <a:pt x="3685" y="10176"/>
                        <a:pt x="702" y="23684"/>
                      </a:cubicBezTo>
                      <a:cubicBezTo>
                        <a:pt x="226" y="25765"/>
                        <a:pt x="0" y="27945"/>
                        <a:pt x="0" y="30151"/>
                      </a:cubicBezTo>
                      <a:lnTo>
                        <a:pt x="0" y="108873"/>
                      </a:lnTo>
                      <a:cubicBezTo>
                        <a:pt x="0" y="113434"/>
                        <a:pt x="1028" y="117770"/>
                        <a:pt x="2857" y="121655"/>
                      </a:cubicBezTo>
                      <a:lnTo>
                        <a:pt x="57444" y="121655"/>
                      </a:lnTo>
                      <a:cubicBezTo>
                        <a:pt x="59274" y="117770"/>
                        <a:pt x="60301" y="113434"/>
                        <a:pt x="60301" y="108873"/>
                      </a:cubicBezTo>
                      <a:lnTo>
                        <a:pt x="60301" y="30151"/>
                      </a:lnTo>
                      <a:cubicBezTo>
                        <a:pt x="60301" y="28446"/>
                        <a:pt x="60176" y="26792"/>
                        <a:pt x="59900" y="25163"/>
                      </a:cubicBezTo>
                      <a:cubicBezTo>
                        <a:pt x="58823" y="18847"/>
                        <a:pt x="55790" y="13208"/>
                        <a:pt x="51454" y="8847"/>
                      </a:cubicBezTo>
                      <a:cubicBezTo>
                        <a:pt x="47920" y="5339"/>
                        <a:pt x="43534" y="2682"/>
                        <a:pt x="38647" y="1228"/>
                      </a:cubicBezTo>
                      <a:cubicBezTo>
                        <a:pt x="35965" y="426"/>
                        <a:pt x="33108" y="0"/>
                        <a:pt x="30151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" name="Google Shape;504;p33">
                  <a:extLst>
                    <a:ext uri="{FF2B5EF4-FFF2-40B4-BE49-F238E27FC236}">
                      <a16:creationId xmlns:a16="http://schemas.microsoft.com/office/drawing/2014/main" id="{2D009314-B9DB-1C42-91FB-E0BBF8E8E1ED}"/>
                    </a:ext>
                  </a:extLst>
                </p:cNvPr>
                <p:cNvSpPr/>
                <p:nvPr/>
              </p:nvSpPr>
              <p:spPr>
                <a:xfrm>
                  <a:off x="7714625" y="1585775"/>
                  <a:ext cx="687375" cy="1078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495" h="43159" extrusionOk="0">
                      <a:moveTo>
                        <a:pt x="5840" y="0"/>
                      </a:moveTo>
                      <a:cubicBezTo>
                        <a:pt x="3334" y="3860"/>
                        <a:pt x="1780" y="8346"/>
                        <a:pt x="1003" y="12832"/>
                      </a:cubicBezTo>
                      <a:cubicBezTo>
                        <a:pt x="1" y="18747"/>
                        <a:pt x="477" y="25339"/>
                        <a:pt x="3685" y="30552"/>
                      </a:cubicBezTo>
                      <a:cubicBezTo>
                        <a:pt x="6767" y="35614"/>
                        <a:pt x="12407" y="38772"/>
                        <a:pt x="17845" y="40702"/>
                      </a:cubicBezTo>
                      <a:cubicBezTo>
                        <a:pt x="20928" y="41780"/>
                        <a:pt x="24186" y="42607"/>
                        <a:pt x="27494" y="43158"/>
                      </a:cubicBezTo>
                      <a:lnTo>
                        <a:pt x="27494" y="28923"/>
                      </a:lnTo>
                      <a:cubicBezTo>
                        <a:pt x="27494" y="27218"/>
                        <a:pt x="27369" y="25564"/>
                        <a:pt x="27093" y="23935"/>
                      </a:cubicBezTo>
                      <a:cubicBezTo>
                        <a:pt x="26016" y="17619"/>
                        <a:pt x="22983" y="11980"/>
                        <a:pt x="18647" y="7619"/>
                      </a:cubicBezTo>
                      <a:cubicBezTo>
                        <a:pt x="15113" y="4111"/>
                        <a:pt x="10727" y="1454"/>
                        <a:pt x="584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0" name="Google Shape;505;p33">
                  <a:extLst>
                    <a:ext uri="{FF2B5EF4-FFF2-40B4-BE49-F238E27FC236}">
                      <a16:creationId xmlns:a16="http://schemas.microsoft.com/office/drawing/2014/main" id="{B07C09DC-B15E-8F47-8200-3E2EEEC53C17}"/>
                    </a:ext>
                  </a:extLst>
                </p:cNvPr>
                <p:cNvSpPr/>
                <p:nvPr/>
              </p:nvSpPr>
              <p:spPr>
                <a:xfrm>
                  <a:off x="7015375" y="2147000"/>
                  <a:ext cx="110300" cy="148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12" h="5948" extrusionOk="0">
                      <a:moveTo>
                        <a:pt x="2359" y="1"/>
                      </a:moveTo>
                      <a:cubicBezTo>
                        <a:pt x="1541" y="1"/>
                        <a:pt x="793" y="562"/>
                        <a:pt x="602" y="1411"/>
                      </a:cubicBezTo>
                      <a:cubicBezTo>
                        <a:pt x="401" y="2213"/>
                        <a:pt x="251" y="3015"/>
                        <a:pt x="151" y="3842"/>
                      </a:cubicBezTo>
                      <a:cubicBezTo>
                        <a:pt x="0" y="4845"/>
                        <a:pt x="702" y="5772"/>
                        <a:pt x="1705" y="5922"/>
                      </a:cubicBezTo>
                      <a:cubicBezTo>
                        <a:pt x="1780" y="5922"/>
                        <a:pt x="1880" y="5947"/>
                        <a:pt x="1955" y="5947"/>
                      </a:cubicBezTo>
                      <a:cubicBezTo>
                        <a:pt x="2858" y="5947"/>
                        <a:pt x="3635" y="5271"/>
                        <a:pt x="3785" y="4343"/>
                      </a:cubicBezTo>
                      <a:cubicBezTo>
                        <a:pt x="3885" y="3642"/>
                        <a:pt x="4010" y="2940"/>
                        <a:pt x="4161" y="2263"/>
                      </a:cubicBezTo>
                      <a:cubicBezTo>
                        <a:pt x="4411" y="1286"/>
                        <a:pt x="3810" y="283"/>
                        <a:pt x="2807" y="58"/>
                      </a:cubicBezTo>
                      <a:cubicBezTo>
                        <a:pt x="2658" y="19"/>
                        <a:pt x="2507" y="1"/>
                        <a:pt x="235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" name="Google Shape;506;p33">
                  <a:extLst>
                    <a:ext uri="{FF2B5EF4-FFF2-40B4-BE49-F238E27FC236}">
                      <a16:creationId xmlns:a16="http://schemas.microsoft.com/office/drawing/2014/main" id="{885EC3A8-5AAB-C34B-9D6A-D8BF01010D1F}"/>
                    </a:ext>
                  </a:extLst>
                </p:cNvPr>
                <p:cNvSpPr/>
                <p:nvPr/>
              </p:nvSpPr>
              <p:spPr>
                <a:xfrm>
                  <a:off x="7068000" y="1688850"/>
                  <a:ext cx="385375" cy="37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15" h="14800" extrusionOk="0">
                      <a:moveTo>
                        <a:pt x="13315" y="0"/>
                      </a:moveTo>
                      <a:cubicBezTo>
                        <a:pt x="13025" y="0"/>
                        <a:pt x="12730" y="69"/>
                        <a:pt x="12457" y="213"/>
                      </a:cubicBezTo>
                      <a:cubicBezTo>
                        <a:pt x="7169" y="2945"/>
                        <a:pt x="2883" y="7181"/>
                        <a:pt x="427" y="12143"/>
                      </a:cubicBezTo>
                      <a:cubicBezTo>
                        <a:pt x="1" y="13070"/>
                        <a:pt x="352" y="14173"/>
                        <a:pt x="1279" y="14599"/>
                      </a:cubicBezTo>
                      <a:cubicBezTo>
                        <a:pt x="1530" y="14749"/>
                        <a:pt x="1805" y="14800"/>
                        <a:pt x="2081" y="14800"/>
                      </a:cubicBezTo>
                      <a:cubicBezTo>
                        <a:pt x="2758" y="14800"/>
                        <a:pt x="3409" y="14424"/>
                        <a:pt x="3735" y="13772"/>
                      </a:cubicBezTo>
                      <a:cubicBezTo>
                        <a:pt x="5840" y="9511"/>
                        <a:pt x="9550" y="5827"/>
                        <a:pt x="14161" y="3471"/>
                      </a:cubicBezTo>
                      <a:cubicBezTo>
                        <a:pt x="15038" y="2995"/>
                        <a:pt x="15414" y="1892"/>
                        <a:pt x="14938" y="990"/>
                      </a:cubicBezTo>
                      <a:cubicBezTo>
                        <a:pt x="14624" y="361"/>
                        <a:pt x="13981" y="0"/>
                        <a:pt x="1331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" name="Google Shape;507;p33">
                  <a:extLst>
                    <a:ext uri="{FF2B5EF4-FFF2-40B4-BE49-F238E27FC236}">
                      <a16:creationId xmlns:a16="http://schemas.microsoft.com/office/drawing/2014/main" id="{9BFABFB5-3E4D-D24B-BE5B-F9944033800C}"/>
                    </a:ext>
                  </a:extLst>
                </p:cNvPr>
                <p:cNvSpPr/>
                <p:nvPr/>
              </p:nvSpPr>
              <p:spPr>
                <a:xfrm>
                  <a:off x="7082425" y="2535650"/>
                  <a:ext cx="71450" cy="70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8" h="2833" extrusionOk="0">
                      <a:moveTo>
                        <a:pt x="1429" y="0"/>
                      </a:moveTo>
                      <a:cubicBezTo>
                        <a:pt x="652" y="0"/>
                        <a:pt x="0" y="627"/>
                        <a:pt x="0" y="1429"/>
                      </a:cubicBezTo>
                      <a:cubicBezTo>
                        <a:pt x="0" y="2206"/>
                        <a:pt x="652" y="2833"/>
                        <a:pt x="1429" y="2833"/>
                      </a:cubicBezTo>
                      <a:cubicBezTo>
                        <a:pt x="2206" y="2833"/>
                        <a:pt x="2857" y="2206"/>
                        <a:pt x="2857" y="1429"/>
                      </a:cubicBezTo>
                      <a:cubicBezTo>
                        <a:pt x="2857" y="627"/>
                        <a:pt x="2206" y="0"/>
                        <a:pt x="142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" name="Google Shape;508;p33">
                  <a:extLst>
                    <a:ext uri="{FF2B5EF4-FFF2-40B4-BE49-F238E27FC236}">
                      <a16:creationId xmlns:a16="http://schemas.microsoft.com/office/drawing/2014/main" id="{AD225AA2-D312-8E45-A5A1-01F7487AC429}"/>
                    </a:ext>
                  </a:extLst>
                </p:cNvPr>
                <p:cNvSpPr/>
                <p:nvPr/>
              </p:nvSpPr>
              <p:spPr>
                <a:xfrm>
                  <a:off x="7745325" y="3259325"/>
                  <a:ext cx="60800" cy="60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32" h="2433" extrusionOk="0">
                      <a:moveTo>
                        <a:pt x="1204" y="1"/>
                      </a:moveTo>
                      <a:cubicBezTo>
                        <a:pt x="552" y="1"/>
                        <a:pt x="1" y="552"/>
                        <a:pt x="1" y="1229"/>
                      </a:cubicBezTo>
                      <a:cubicBezTo>
                        <a:pt x="1" y="1881"/>
                        <a:pt x="552" y="2432"/>
                        <a:pt x="1204" y="2432"/>
                      </a:cubicBezTo>
                      <a:cubicBezTo>
                        <a:pt x="1880" y="2432"/>
                        <a:pt x="2432" y="1881"/>
                        <a:pt x="2432" y="1229"/>
                      </a:cubicBezTo>
                      <a:cubicBezTo>
                        <a:pt x="2432" y="552"/>
                        <a:pt x="1880" y="1"/>
                        <a:pt x="120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54" name="Google Shape;509;p33">
                <a:extLst>
                  <a:ext uri="{FF2B5EF4-FFF2-40B4-BE49-F238E27FC236}">
                    <a16:creationId xmlns:a16="http://schemas.microsoft.com/office/drawing/2014/main" id="{C48F945C-00AF-2D4A-8906-3E134C5D101B}"/>
                  </a:ext>
                </a:extLst>
              </p:cNvPr>
              <p:cNvSpPr/>
              <p:nvPr/>
            </p:nvSpPr>
            <p:spPr>
              <a:xfrm>
                <a:off x="-475100" y="3301950"/>
                <a:ext cx="961175" cy="1294500"/>
              </a:xfrm>
              <a:custGeom>
                <a:avLst/>
                <a:gdLst/>
                <a:ahLst/>
                <a:cxnLst/>
                <a:rect l="l" t="t" r="r" b="b"/>
                <a:pathLst>
                  <a:path w="38447" h="51780" extrusionOk="0">
                    <a:moveTo>
                      <a:pt x="17093" y="0"/>
                    </a:moveTo>
                    <a:lnTo>
                      <a:pt x="0" y="51780"/>
                    </a:lnTo>
                    <a:lnTo>
                      <a:pt x="38447" y="51780"/>
                    </a:lnTo>
                    <a:lnTo>
                      <a:pt x="17093" y="0"/>
                    </a:lnTo>
                    <a:close/>
                  </a:path>
                </a:pathLst>
              </a:custGeom>
              <a:solidFill>
                <a:schemeClr val="l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510;p33">
                <a:extLst>
                  <a:ext uri="{FF2B5EF4-FFF2-40B4-BE49-F238E27FC236}">
                    <a16:creationId xmlns:a16="http://schemas.microsoft.com/office/drawing/2014/main" id="{3A675295-14EA-E144-9A0B-650DBD84CD03}"/>
                  </a:ext>
                </a:extLst>
              </p:cNvPr>
              <p:cNvSpPr/>
              <p:nvPr/>
            </p:nvSpPr>
            <p:spPr>
              <a:xfrm>
                <a:off x="109475" y="3659075"/>
                <a:ext cx="695525" cy="937375"/>
              </a:xfrm>
              <a:custGeom>
                <a:avLst/>
                <a:gdLst/>
                <a:ahLst/>
                <a:cxnLst/>
                <a:rect l="l" t="t" r="r" b="b"/>
                <a:pathLst>
                  <a:path w="27821" h="37495" extrusionOk="0">
                    <a:moveTo>
                      <a:pt x="12382" y="1"/>
                    </a:moveTo>
                    <a:lnTo>
                      <a:pt x="1" y="37495"/>
                    </a:lnTo>
                    <a:lnTo>
                      <a:pt x="27821" y="37495"/>
                    </a:lnTo>
                    <a:lnTo>
                      <a:pt x="12382" y="1"/>
                    </a:lnTo>
                    <a:close/>
                  </a:path>
                </a:pathLst>
              </a:custGeom>
              <a:solidFill>
                <a:schemeClr val="l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11;p33">
                <a:extLst>
                  <a:ext uri="{FF2B5EF4-FFF2-40B4-BE49-F238E27FC236}">
                    <a16:creationId xmlns:a16="http://schemas.microsoft.com/office/drawing/2014/main" id="{9E15A7B6-262B-A14D-9EF6-135386D93756}"/>
                  </a:ext>
                </a:extLst>
              </p:cNvPr>
              <p:cNvSpPr/>
              <p:nvPr/>
            </p:nvSpPr>
            <p:spPr>
              <a:xfrm>
                <a:off x="1026775" y="3857075"/>
                <a:ext cx="548900" cy="739375"/>
              </a:xfrm>
              <a:custGeom>
                <a:avLst/>
                <a:gdLst/>
                <a:ahLst/>
                <a:cxnLst/>
                <a:rect l="l" t="t" r="r" b="b"/>
                <a:pathLst>
                  <a:path w="21956" h="29575" extrusionOk="0">
                    <a:moveTo>
                      <a:pt x="9775" y="1"/>
                    </a:moveTo>
                    <a:lnTo>
                      <a:pt x="1" y="29575"/>
                    </a:lnTo>
                    <a:lnTo>
                      <a:pt x="21956" y="29575"/>
                    </a:lnTo>
                    <a:lnTo>
                      <a:pt x="9775" y="1"/>
                    </a:lnTo>
                    <a:close/>
                  </a:path>
                </a:pathLst>
              </a:custGeom>
              <a:solidFill>
                <a:schemeClr val="l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12;p33">
                <a:extLst>
                  <a:ext uri="{FF2B5EF4-FFF2-40B4-BE49-F238E27FC236}">
                    <a16:creationId xmlns:a16="http://schemas.microsoft.com/office/drawing/2014/main" id="{A61DB41B-9B8C-D44A-829C-F6F54459748F}"/>
                  </a:ext>
                </a:extLst>
              </p:cNvPr>
              <p:cNvSpPr/>
              <p:nvPr/>
            </p:nvSpPr>
            <p:spPr>
              <a:xfrm>
                <a:off x="533675" y="4010600"/>
                <a:ext cx="435500" cy="585850"/>
              </a:xfrm>
              <a:custGeom>
                <a:avLst/>
                <a:gdLst/>
                <a:ahLst/>
                <a:cxnLst/>
                <a:rect l="l" t="t" r="r" b="b"/>
                <a:pathLst>
                  <a:path w="17420" h="23434" extrusionOk="0">
                    <a:moveTo>
                      <a:pt x="7745" y="0"/>
                    </a:moveTo>
                    <a:lnTo>
                      <a:pt x="0" y="23434"/>
                    </a:lnTo>
                    <a:lnTo>
                      <a:pt x="17419" y="23434"/>
                    </a:lnTo>
                    <a:lnTo>
                      <a:pt x="7745" y="0"/>
                    </a:lnTo>
                    <a:close/>
                  </a:path>
                </a:pathLst>
              </a:custGeom>
              <a:solidFill>
                <a:schemeClr val="l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513;p33">
                <a:extLst>
                  <a:ext uri="{FF2B5EF4-FFF2-40B4-BE49-F238E27FC236}">
                    <a16:creationId xmlns:a16="http://schemas.microsoft.com/office/drawing/2014/main" id="{5623F656-9746-E24F-8E2F-2D3BEE6C9EAB}"/>
                  </a:ext>
                </a:extLst>
              </p:cNvPr>
              <p:cNvSpPr/>
              <p:nvPr/>
            </p:nvSpPr>
            <p:spPr>
              <a:xfrm>
                <a:off x="119500" y="4204050"/>
                <a:ext cx="200550" cy="291325"/>
              </a:xfrm>
              <a:custGeom>
                <a:avLst/>
                <a:gdLst/>
                <a:ahLst/>
                <a:cxnLst/>
                <a:rect l="l" t="t" r="r" b="b"/>
                <a:pathLst>
                  <a:path w="8022" h="11653" extrusionOk="0">
                    <a:moveTo>
                      <a:pt x="4041" y="0"/>
                    </a:moveTo>
                    <a:cubicBezTo>
                      <a:pt x="3835" y="0"/>
                      <a:pt x="3626" y="113"/>
                      <a:pt x="3510" y="332"/>
                    </a:cubicBezTo>
                    <a:cubicBezTo>
                      <a:pt x="2908" y="1460"/>
                      <a:pt x="2307" y="2613"/>
                      <a:pt x="1730" y="3766"/>
                    </a:cubicBezTo>
                    <a:cubicBezTo>
                      <a:pt x="1029" y="5119"/>
                      <a:pt x="1" y="6322"/>
                      <a:pt x="101" y="7901"/>
                    </a:cubicBezTo>
                    <a:cubicBezTo>
                      <a:pt x="151" y="9305"/>
                      <a:pt x="1003" y="10608"/>
                      <a:pt x="2257" y="11235"/>
                    </a:cubicBezTo>
                    <a:cubicBezTo>
                      <a:pt x="2816" y="11518"/>
                      <a:pt x="3414" y="11652"/>
                      <a:pt x="4004" y="11652"/>
                    </a:cubicBezTo>
                    <a:cubicBezTo>
                      <a:pt x="5447" y="11652"/>
                      <a:pt x="6844" y="10850"/>
                      <a:pt x="7520" y="9480"/>
                    </a:cubicBezTo>
                    <a:cubicBezTo>
                      <a:pt x="7971" y="8578"/>
                      <a:pt x="8021" y="7726"/>
                      <a:pt x="7871" y="6924"/>
                    </a:cubicBezTo>
                    <a:cubicBezTo>
                      <a:pt x="7670" y="5997"/>
                      <a:pt x="7194" y="5094"/>
                      <a:pt x="6693" y="4192"/>
                    </a:cubicBezTo>
                    <a:cubicBezTo>
                      <a:pt x="5991" y="2914"/>
                      <a:pt x="5289" y="1661"/>
                      <a:pt x="4587" y="383"/>
                    </a:cubicBezTo>
                    <a:cubicBezTo>
                      <a:pt x="4562" y="358"/>
                      <a:pt x="4562" y="332"/>
                      <a:pt x="4537" y="307"/>
                    </a:cubicBezTo>
                    <a:cubicBezTo>
                      <a:pt x="4428" y="101"/>
                      <a:pt x="4236" y="0"/>
                      <a:pt x="40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514;p33">
                <a:extLst>
                  <a:ext uri="{FF2B5EF4-FFF2-40B4-BE49-F238E27FC236}">
                    <a16:creationId xmlns:a16="http://schemas.microsoft.com/office/drawing/2014/main" id="{F1A53D73-150A-AC41-80DB-3030802E1E76}"/>
                  </a:ext>
                </a:extLst>
              </p:cNvPr>
              <p:cNvSpPr/>
              <p:nvPr/>
            </p:nvSpPr>
            <p:spPr>
              <a:xfrm>
                <a:off x="192200" y="4304775"/>
                <a:ext cx="63300" cy="47950"/>
              </a:xfrm>
              <a:custGeom>
                <a:avLst/>
                <a:gdLst/>
                <a:ahLst/>
                <a:cxnLst/>
                <a:rect l="l" t="t" r="r" b="b"/>
                <a:pathLst>
                  <a:path w="2532" h="1918" extrusionOk="0">
                    <a:moveTo>
                      <a:pt x="2344" y="0"/>
                    </a:moveTo>
                    <a:cubicBezTo>
                      <a:pt x="2306" y="0"/>
                      <a:pt x="2268" y="13"/>
                      <a:pt x="2231" y="38"/>
                    </a:cubicBezTo>
                    <a:lnTo>
                      <a:pt x="1003" y="1491"/>
                    </a:lnTo>
                    <a:lnTo>
                      <a:pt x="326" y="213"/>
                    </a:lnTo>
                    <a:cubicBezTo>
                      <a:pt x="288" y="157"/>
                      <a:pt x="223" y="129"/>
                      <a:pt x="171" y="129"/>
                    </a:cubicBezTo>
                    <a:cubicBezTo>
                      <a:pt x="154" y="129"/>
                      <a:pt x="138" y="132"/>
                      <a:pt x="126" y="138"/>
                    </a:cubicBezTo>
                    <a:cubicBezTo>
                      <a:pt x="50" y="188"/>
                      <a:pt x="0" y="288"/>
                      <a:pt x="50" y="364"/>
                    </a:cubicBezTo>
                    <a:lnTo>
                      <a:pt x="852" y="1842"/>
                    </a:lnTo>
                    <a:cubicBezTo>
                      <a:pt x="877" y="1867"/>
                      <a:pt x="928" y="1892"/>
                      <a:pt x="978" y="1918"/>
                    </a:cubicBezTo>
                    <a:cubicBezTo>
                      <a:pt x="1028" y="1918"/>
                      <a:pt x="1078" y="1892"/>
                      <a:pt x="1103" y="1867"/>
                    </a:cubicBezTo>
                    <a:lnTo>
                      <a:pt x="2481" y="238"/>
                    </a:lnTo>
                    <a:cubicBezTo>
                      <a:pt x="2532" y="188"/>
                      <a:pt x="2507" y="88"/>
                      <a:pt x="2456" y="38"/>
                    </a:cubicBezTo>
                    <a:cubicBezTo>
                      <a:pt x="2419" y="13"/>
                      <a:pt x="2381" y="0"/>
                      <a:pt x="23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515;p33">
                <a:extLst>
                  <a:ext uri="{FF2B5EF4-FFF2-40B4-BE49-F238E27FC236}">
                    <a16:creationId xmlns:a16="http://schemas.microsoft.com/office/drawing/2014/main" id="{D32B566B-B41A-3946-B5DD-2F266B66E0DA}"/>
                  </a:ext>
                </a:extLst>
              </p:cNvPr>
              <p:cNvSpPr/>
              <p:nvPr/>
            </p:nvSpPr>
            <p:spPr>
              <a:xfrm>
                <a:off x="194075" y="4269925"/>
                <a:ext cx="53275" cy="41450"/>
              </a:xfrm>
              <a:custGeom>
                <a:avLst/>
                <a:gdLst/>
                <a:ahLst/>
                <a:cxnLst/>
                <a:rect l="l" t="t" r="r" b="b"/>
                <a:pathLst>
                  <a:path w="2131" h="1658" extrusionOk="0">
                    <a:moveTo>
                      <a:pt x="1957" y="1"/>
                    </a:moveTo>
                    <a:cubicBezTo>
                      <a:pt x="1911" y="1"/>
                      <a:pt x="1861" y="22"/>
                      <a:pt x="1830" y="53"/>
                    </a:cubicBezTo>
                    <a:lnTo>
                      <a:pt x="978" y="1256"/>
                    </a:lnTo>
                    <a:lnTo>
                      <a:pt x="301" y="204"/>
                    </a:lnTo>
                    <a:cubicBezTo>
                      <a:pt x="269" y="155"/>
                      <a:pt x="216" y="128"/>
                      <a:pt x="168" y="128"/>
                    </a:cubicBezTo>
                    <a:cubicBezTo>
                      <a:pt x="142" y="128"/>
                      <a:pt x="118" y="136"/>
                      <a:pt x="101" y="154"/>
                    </a:cubicBezTo>
                    <a:cubicBezTo>
                      <a:pt x="25" y="204"/>
                      <a:pt x="0" y="304"/>
                      <a:pt x="51" y="379"/>
                    </a:cubicBezTo>
                    <a:lnTo>
                      <a:pt x="828" y="1607"/>
                    </a:lnTo>
                    <a:cubicBezTo>
                      <a:pt x="853" y="1632"/>
                      <a:pt x="903" y="1657"/>
                      <a:pt x="953" y="1657"/>
                    </a:cubicBezTo>
                    <a:cubicBezTo>
                      <a:pt x="1003" y="1657"/>
                      <a:pt x="1053" y="1657"/>
                      <a:pt x="1078" y="1607"/>
                    </a:cubicBezTo>
                    <a:lnTo>
                      <a:pt x="2081" y="254"/>
                    </a:lnTo>
                    <a:cubicBezTo>
                      <a:pt x="2131" y="179"/>
                      <a:pt x="2106" y="78"/>
                      <a:pt x="2031" y="28"/>
                    </a:cubicBezTo>
                    <a:cubicBezTo>
                      <a:pt x="2011" y="9"/>
                      <a:pt x="1985" y="1"/>
                      <a:pt x="19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516;p33">
                <a:extLst>
                  <a:ext uri="{FF2B5EF4-FFF2-40B4-BE49-F238E27FC236}">
                    <a16:creationId xmlns:a16="http://schemas.microsoft.com/office/drawing/2014/main" id="{7D616654-1205-3C4B-A6F7-ADA24233738E}"/>
                  </a:ext>
                </a:extLst>
              </p:cNvPr>
              <p:cNvSpPr/>
              <p:nvPr/>
            </p:nvSpPr>
            <p:spPr>
              <a:xfrm>
                <a:off x="172775" y="4335525"/>
                <a:ext cx="95250" cy="64825"/>
              </a:xfrm>
              <a:custGeom>
                <a:avLst/>
                <a:gdLst/>
                <a:ahLst/>
                <a:cxnLst/>
                <a:rect l="l" t="t" r="r" b="b"/>
                <a:pathLst>
                  <a:path w="3810" h="2593" extrusionOk="0">
                    <a:moveTo>
                      <a:pt x="3633" y="1"/>
                    </a:moveTo>
                    <a:cubicBezTo>
                      <a:pt x="3592" y="1"/>
                      <a:pt x="3550" y="20"/>
                      <a:pt x="3509" y="61"/>
                    </a:cubicBezTo>
                    <a:lnTo>
                      <a:pt x="1780" y="2191"/>
                    </a:lnTo>
                    <a:lnTo>
                      <a:pt x="301" y="236"/>
                    </a:lnTo>
                    <a:cubicBezTo>
                      <a:pt x="273" y="195"/>
                      <a:pt x="231" y="176"/>
                      <a:pt x="189" y="176"/>
                    </a:cubicBezTo>
                    <a:cubicBezTo>
                      <a:pt x="156" y="176"/>
                      <a:pt x="123" y="189"/>
                      <a:pt x="101" y="211"/>
                    </a:cubicBezTo>
                    <a:cubicBezTo>
                      <a:pt x="25" y="261"/>
                      <a:pt x="0" y="337"/>
                      <a:pt x="50" y="412"/>
                    </a:cubicBezTo>
                    <a:lnTo>
                      <a:pt x="1629" y="2542"/>
                    </a:lnTo>
                    <a:cubicBezTo>
                      <a:pt x="1680" y="2567"/>
                      <a:pt x="1705" y="2592"/>
                      <a:pt x="1755" y="2592"/>
                    </a:cubicBezTo>
                    <a:cubicBezTo>
                      <a:pt x="1805" y="2592"/>
                      <a:pt x="1855" y="2567"/>
                      <a:pt x="1880" y="2542"/>
                    </a:cubicBezTo>
                    <a:lnTo>
                      <a:pt x="3760" y="236"/>
                    </a:lnTo>
                    <a:cubicBezTo>
                      <a:pt x="3810" y="186"/>
                      <a:pt x="3810" y="86"/>
                      <a:pt x="3735" y="36"/>
                    </a:cubicBezTo>
                    <a:cubicBezTo>
                      <a:pt x="3701" y="13"/>
                      <a:pt x="3667" y="1"/>
                      <a:pt x="363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517;p33">
                <a:extLst>
                  <a:ext uri="{FF2B5EF4-FFF2-40B4-BE49-F238E27FC236}">
                    <a16:creationId xmlns:a16="http://schemas.microsoft.com/office/drawing/2014/main" id="{D70FD24B-B7AE-3249-A917-7D27EF63B4F8}"/>
                  </a:ext>
                </a:extLst>
              </p:cNvPr>
              <p:cNvSpPr/>
              <p:nvPr/>
            </p:nvSpPr>
            <p:spPr>
              <a:xfrm>
                <a:off x="155850" y="4371975"/>
                <a:ext cx="129100" cy="75350"/>
              </a:xfrm>
              <a:custGeom>
                <a:avLst/>
                <a:gdLst/>
                <a:ahLst/>
                <a:cxnLst/>
                <a:rect l="l" t="t" r="r" b="b"/>
                <a:pathLst>
                  <a:path w="5164" h="3014" extrusionOk="0">
                    <a:moveTo>
                      <a:pt x="4991" y="0"/>
                    </a:moveTo>
                    <a:cubicBezTo>
                      <a:pt x="4951" y="0"/>
                      <a:pt x="4913" y="19"/>
                      <a:pt x="4888" y="57"/>
                    </a:cubicBezTo>
                    <a:lnTo>
                      <a:pt x="2482" y="2638"/>
                    </a:lnTo>
                    <a:lnTo>
                      <a:pt x="276" y="332"/>
                    </a:lnTo>
                    <a:cubicBezTo>
                      <a:pt x="249" y="291"/>
                      <a:pt x="206" y="272"/>
                      <a:pt x="165" y="272"/>
                    </a:cubicBezTo>
                    <a:cubicBezTo>
                      <a:pt x="131" y="272"/>
                      <a:pt x="98" y="285"/>
                      <a:pt x="76" y="307"/>
                    </a:cubicBezTo>
                    <a:cubicBezTo>
                      <a:pt x="1" y="382"/>
                      <a:pt x="1" y="483"/>
                      <a:pt x="51" y="533"/>
                    </a:cubicBezTo>
                    <a:lnTo>
                      <a:pt x="2357" y="2964"/>
                    </a:lnTo>
                    <a:cubicBezTo>
                      <a:pt x="2407" y="2989"/>
                      <a:pt x="2432" y="3014"/>
                      <a:pt x="2482" y="3014"/>
                    </a:cubicBezTo>
                    <a:cubicBezTo>
                      <a:pt x="2532" y="3014"/>
                      <a:pt x="2557" y="2989"/>
                      <a:pt x="2582" y="2964"/>
                    </a:cubicBezTo>
                    <a:lnTo>
                      <a:pt x="5113" y="257"/>
                    </a:lnTo>
                    <a:cubicBezTo>
                      <a:pt x="5164" y="207"/>
                      <a:pt x="5164" y="107"/>
                      <a:pt x="5113" y="57"/>
                    </a:cubicBezTo>
                    <a:cubicBezTo>
                      <a:pt x="5076" y="19"/>
                      <a:pt x="5032" y="0"/>
                      <a:pt x="49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518;p33">
                <a:extLst>
                  <a:ext uri="{FF2B5EF4-FFF2-40B4-BE49-F238E27FC236}">
                    <a16:creationId xmlns:a16="http://schemas.microsoft.com/office/drawing/2014/main" id="{8F0A6E11-98B6-7847-B700-92402A6CA761}"/>
                  </a:ext>
                </a:extLst>
              </p:cNvPr>
              <p:cNvSpPr/>
              <p:nvPr/>
            </p:nvSpPr>
            <p:spPr>
              <a:xfrm>
                <a:off x="212250" y="4230525"/>
                <a:ext cx="8175" cy="347150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3886" extrusionOk="0">
                    <a:moveTo>
                      <a:pt x="176" y="0"/>
                    </a:moveTo>
                    <a:cubicBezTo>
                      <a:pt x="101" y="0"/>
                      <a:pt x="25" y="75"/>
                      <a:pt x="25" y="151"/>
                    </a:cubicBezTo>
                    <a:lnTo>
                      <a:pt x="0" y="13710"/>
                    </a:lnTo>
                    <a:cubicBezTo>
                      <a:pt x="0" y="13810"/>
                      <a:pt x="75" y="13885"/>
                      <a:pt x="151" y="13885"/>
                    </a:cubicBezTo>
                    <a:cubicBezTo>
                      <a:pt x="251" y="13885"/>
                      <a:pt x="326" y="13810"/>
                      <a:pt x="326" y="13710"/>
                    </a:cubicBezTo>
                    <a:lnTo>
                      <a:pt x="326" y="151"/>
                    </a:lnTo>
                    <a:cubicBezTo>
                      <a:pt x="326" y="75"/>
                      <a:pt x="276" y="0"/>
                      <a:pt x="17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519;p33">
                <a:extLst>
                  <a:ext uri="{FF2B5EF4-FFF2-40B4-BE49-F238E27FC236}">
                    <a16:creationId xmlns:a16="http://schemas.microsoft.com/office/drawing/2014/main" id="{D02711C9-BADE-0044-8DCE-FD49B57DD4C7}"/>
                  </a:ext>
                </a:extLst>
              </p:cNvPr>
              <p:cNvSpPr/>
              <p:nvPr/>
            </p:nvSpPr>
            <p:spPr>
              <a:xfrm>
                <a:off x="981050" y="4204050"/>
                <a:ext cx="200525" cy="291325"/>
              </a:xfrm>
              <a:custGeom>
                <a:avLst/>
                <a:gdLst/>
                <a:ahLst/>
                <a:cxnLst/>
                <a:rect l="l" t="t" r="r" b="b"/>
                <a:pathLst>
                  <a:path w="8021" h="11653" extrusionOk="0">
                    <a:moveTo>
                      <a:pt x="4031" y="0"/>
                    </a:moveTo>
                    <a:cubicBezTo>
                      <a:pt x="3822" y="0"/>
                      <a:pt x="3612" y="113"/>
                      <a:pt x="3509" y="332"/>
                    </a:cubicBezTo>
                    <a:cubicBezTo>
                      <a:pt x="2908" y="1460"/>
                      <a:pt x="2306" y="2613"/>
                      <a:pt x="1730" y="3766"/>
                    </a:cubicBezTo>
                    <a:cubicBezTo>
                      <a:pt x="1028" y="5119"/>
                      <a:pt x="0" y="6322"/>
                      <a:pt x="101" y="7901"/>
                    </a:cubicBezTo>
                    <a:cubicBezTo>
                      <a:pt x="151" y="9305"/>
                      <a:pt x="1003" y="10608"/>
                      <a:pt x="2256" y="11235"/>
                    </a:cubicBezTo>
                    <a:cubicBezTo>
                      <a:pt x="2816" y="11518"/>
                      <a:pt x="3413" y="11652"/>
                      <a:pt x="4003" y="11652"/>
                    </a:cubicBezTo>
                    <a:cubicBezTo>
                      <a:pt x="5447" y="11652"/>
                      <a:pt x="6843" y="10850"/>
                      <a:pt x="7519" y="9480"/>
                    </a:cubicBezTo>
                    <a:cubicBezTo>
                      <a:pt x="7970" y="8578"/>
                      <a:pt x="8020" y="7726"/>
                      <a:pt x="7870" y="6924"/>
                    </a:cubicBezTo>
                    <a:cubicBezTo>
                      <a:pt x="7670" y="5997"/>
                      <a:pt x="7193" y="5094"/>
                      <a:pt x="6692" y="4192"/>
                    </a:cubicBezTo>
                    <a:cubicBezTo>
                      <a:pt x="5990" y="2914"/>
                      <a:pt x="5289" y="1661"/>
                      <a:pt x="4587" y="383"/>
                    </a:cubicBezTo>
                    <a:cubicBezTo>
                      <a:pt x="4562" y="358"/>
                      <a:pt x="4562" y="332"/>
                      <a:pt x="4537" y="307"/>
                    </a:cubicBezTo>
                    <a:cubicBezTo>
                      <a:pt x="4427" y="101"/>
                      <a:pt x="4229" y="0"/>
                      <a:pt x="403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520;p33">
                <a:extLst>
                  <a:ext uri="{FF2B5EF4-FFF2-40B4-BE49-F238E27FC236}">
                    <a16:creationId xmlns:a16="http://schemas.microsoft.com/office/drawing/2014/main" id="{CCE37072-338B-534D-96AA-B5245E881B52}"/>
                  </a:ext>
                </a:extLst>
              </p:cNvPr>
              <p:cNvSpPr/>
              <p:nvPr/>
            </p:nvSpPr>
            <p:spPr>
              <a:xfrm>
                <a:off x="1053725" y="4304775"/>
                <a:ext cx="63300" cy="47950"/>
              </a:xfrm>
              <a:custGeom>
                <a:avLst/>
                <a:gdLst/>
                <a:ahLst/>
                <a:cxnLst/>
                <a:rect l="l" t="t" r="r" b="b"/>
                <a:pathLst>
                  <a:path w="2532" h="1918" extrusionOk="0">
                    <a:moveTo>
                      <a:pt x="2335" y="0"/>
                    </a:moveTo>
                    <a:cubicBezTo>
                      <a:pt x="2294" y="0"/>
                      <a:pt x="2256" y="13"/>
                      <a:pt x="2231" y="38"/>
                    </a:cubicBezTo>
                    <a:lnTo>
                      <a:pt x="1003" y="1491"/>
                    </a:lnTo>
                    <a:lnTo>
                      <a:pt x="326" y="213"/>
                    </a:lnTo>
                    <a:cubicBezTo>
                      <a:pt x="289" y="157"/>
                      <a:pt x="223" y="129"/>
                      <a:pt x="161" y="129"/>
                    </a:cubicBezTo>
                    <a:cubicBezTo>
                      <a:pt x="140" y="129"/>
                      <a:pt x="120" y="132"/>
                      <a:pt x="101" y="138"/>
                    </a:cubicBezTo>
                    <a:cubicBezTo>
                      <a:pt x="26" y="188"/>
                      <a:pt x="1" y="288"/>
                      <a:pt x="51" y="364"/>
                    </a:cubicBezTo>
                    <a:lnTo>
                      <a:pt x="853" y="1842"/>
                    </a:lnTo>
                    <a:cubicBezTo>
                      <a:pt x="878" y="1867"/>
                      <a:pt x="928" y="1892"/>
                      <a:pt x="978" y="1918"/>
                    </a:cubicBezTo>
                    <a:cubicBezTo>
                      <a:pt x="1028" y="1918"/>
                      <a:pt x="1078" y="1892"/>
                      <a:pt x="1103" y="1867"/>
                    </a:cubicBezTo>
                    <a:lnTo>
                      <a:pt x="2482" y="238"/>
                    </a:lnTo>
                    <a:cubicBezTo>
                      <a:pt x="2532" y="188"/>
                      <a:pt x="2507" y="88"/>
                      <a:pt x="2457" y="38"/>
                    </a:cubicBezTo>
                    <a:cubicBezTo>
                      <a:pt x="2419" y="13"/>
                      <a:pt x="2375" y="0"/>
                      <a:pt x="23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521;p33">
                <a:extLst>
                  <a:ext uri="{FF2B5EF4-FFF2-40B4-BE49-F238E27FC236}">
                    <a16:creationId xmlns:a16="http://schemas.microsoft.com/office/drawing/2014/main" id="{7D21F2F1-50F5-874C-823E-30FCC35A7AF6}"/>
                  </a:ext>
                </a:extLst>
              </p:cNvPr>
              <p:cNvSpPr/>
              <p:nvPr/>
            </p:nvSpPr>
            <p:spPr>
              <a:xfrm>
                <a:off x="1055600" y="4269925"/>
                <a:ext cx="53300" cy="41450"/>
              </a:xfrm>
              <a:custGeom>
                <a:avLst/>
                <a:gdLst/>
                <a:ahLst/>
                <a:cxnLst/>
                <a:rect l="l" t="t" r="r" b="b"/>
                <a:pathLst>
                  <a:path w="2132" h="1658" extrusionOk="0">
                    <a:moveTo>
                      <a:pt x="1957" y="1"/>
                    </a:moveTo>
                    <a:cubicBezTo>
                      <a:pt x="1911" y="1"/>
                      <a:pt x="1861" y="22"/>
                      <a:pt x="1830" y="53"/>
                    </a:cubicBezTo>
                    <a:lnTo>
                      <a:pt x="953" y="1256"/>
                    </a:lnTo>
                    <a:lnTo>
                      <a:pt x="302" y="204"/>
                    </a:lnTo>
                    <a:cubicBezTo>
                      <a:pt x="269" y="155"/>
                      <a:pt x="216" y="128"/>
                      <a:pt x="162" y="128"/>
                    </a:cubicBezTo>
                    <a:cubicBezTo>
                      <a:pt x="132" y="128"/>
                      <a:pt x="103" y="136"/>
                      <a:pt x="76" y="154"/>
                    </a:cubicBezTo>
                    <a:cubicBezTo>
                      <a:pt x="26" y="204"/>
                      <a:pt x="1" y="304"/>
                      <a:pt x="51" y="379"/>
                    </a:cubicBezTo>
                    <a:lnTo>
                      <a:pt x="828" y="1607"/>
                    </a:lnTo>
                    <a:cubicBezTo>
                      <a:pt x="853" y="1632"/>
                      <a:pt x="903" y="1657"/>
                      <a:pt x="953" y="1657"/>
                    </a:cubicBezTo>
                    <a:cubicBezTo>
                      <a:pt x="1003" y="1657"/>
                      <a:pt x="1053" y="1657"/>
                      <a:pt x="1078" y="1607"/>
                    </a:cubicBezTo>
                    <a:lnTo>
                      <a:pt x="2081" y="254"/>
                    </a:lnTo>
                    <a:cubicBezTo>
                      <a:pt x="2131" y="179"/>
                      <a:pt x="2106" y="78"/>
                      <a:pt x="2031" y="28"/>
                    </a:cubicBezTo>
                    <a:cubicBezTo>
                      <a:pt x="2012" y="9"/>
                      <a:pt x="1985" y="1"/>
                      <a:pt x="19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522;p33">
                <a:extLst>
                  <a:ext uri="{FF2B5EF4-FFF2-40B4-BE49-F238E27FC236}">
                    <a16:creationId xmlns:a16="http://schemas.microsoft.com/office/drawing/2014/main" id="{066078CB-9267-C947-8D6C-009EEB4EA7B8}"/>
                  </a:ext>
                </a:extLst>
              </p:cNvPr>
              <p:cNvSpPr/>
              <p:nvPr/>
            </p:nvSpPr>
            <p:spPr>
              <a:xfrm>
                <a:off x="1034300" y="4335525"/>
                <a:ext cx="95275" cy="64825"/>
              </a:xfrm>
              <a:custGeom>
                <a:avLst/>
                <a:gdLst/>
                <a:ahLst/>
                <a:cxnLst/>
                <a:rect l="l" t="t" r="r" b="b"/>
                <a:pathLst>
                  <a:path w="3811" h="2593" extrusionOk="0">
                    <a:moveTo>
                      <a:pt x="3634" y="1"/>
                    </a:moveTo>
                    <a:cubicBezTo>
                      <a:pt x="3592" y="1"/>
                      <a:pt x="3551" y="20"/>
                      <a:pt x="3509" y="61"/>
                    </a:cubicBezTo>
                    <a:lnTo>
                      <a:pt x="1755" y="2191"/>
                    </a:lnTo>
                    <a:lnTo>
                      <a:pt x="301" y="236"/>
                    </a:lnTo>
                    <a:cubicBezTo>
                      <a:pt x="274" y="195"/>
                      <a:pt x="231" y="176"/>
                      <a:pt x="186" y="176"/>
                    </a:cubicBezTo>
                    <a:cubicBezTo>
                      <a:pt x="148" y="176"/>
                      <a:pt x="110" y="189"/>
                      <a:pt x="76" y="211"/>
                    </a:cubicBezTo>
                    <a:cubicBezTo>
                      <a:pt x="26" y="261"/>
                      <a:pt x="1" y="337"/>
                      <a:pt x="51" y="412"/>
                    </a:cubicBezTo>
                    <a:lnTo>
                      <a:pt x="1630" y="2542"/>
                    </a:lnTo>
                    <a:cubicBezTo>
                      <a:pt x="1680" y="2567"/>
                      <a:pt x="1705" y="2592"/>
                      <a:pt x="1755" y="2592"/>
                    </a:cubicBezTo>
                    <a:cubicBezTo>
                      <a:pt x="1805" y="2592"/>
                      <a:pt x="1855" y="2567"/>
                      <a:pt x="1880" y="2542"/>
                    </a:cubicBezTo>
                    <a:lnTo>
                      <a:pt x="3760" y="236"/>
                    </a:lnTo>
                    <a:cubicBezTo>
                      <a:pt x="3810" y="186"/>
                      <a:pt x="3810" y="86"/>
                      <a:pt x="3735" y="36"/>
                    </a:cubicBezTo>
                    <a:cubicBezTo>
                      <a:pt x="3701" y="13"/>
                      <a:pt x="3667" y="1"/>
                      <a:pt x="36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523;p33">
                <a:extLst>
                  <a:ext uri="{FF2B5EF4-FFF2-40B4-BE49-F238E27FC236}">
                    <a16:creationId xmlns:a16="http://schemas.microsoft.com/office/drawing/2014/main" id="{5B87EA5D-1220-0A4D-AC67-839D67018C77}"/>
                  </a:ext>
                </a:extLst>
              </p:cNvPr>
              <p:cNvSpPr/>
              <p:nvPr/>
            </p:nvSpPr>
            <p:spPr>
              <a:xfrm>
                <a:off x="1017375" y="4371975"/>
                <a:ext cx="129100" cy="75350"/>
              </a:xfrm>
              <a:custGeom>
                <a:avLst/>
                <a:gdLst/>
                <a:ahLst/>
                <a:cxnLst/>
                <a:rect l="l" t="t" r="r" b="b"/>
                <a:pathLst>
                  <a:path w="5164" h="3014" extrusionOk="0">
                    <a:moveTo>
                      <a:pt x="4992" y="0"/>
                    </a:moveTo>
                    <a:cubicBezTo>
                      <a:pt x="4951" y="0"/>
                      <a:pt x="4913" y="19"/>
                      <a:pt x="4888" y="57"/>
                    </a:cubicBezTo>
                    <a:lnTo>
                      <a:pt x="2482" y="2638"/>
                    </a:lnTo>
                    <a:lnTo>
                      <a:pt x="277" y="332"/>
                    </a:lnTo>
                    <a:cubicBezTo>
                      <a:pt x="249" y="291"/>
                      <a:pt x="206" y="272"/>
                      <a:pt x="165" y="272"/>
                    </a:cubicBezTo>
                    <a:cubicBezTo>
                      <a:pt x="131" y="272"/>
                      <a:pt x="99" y="285"/>
                      <a:pt x="76" y="307"/>
                    </a:cubicBezTo>
                    <a:cubicBezTo>
                      <a:pt x="1" y="382"/>
                      <a:pt x="1" y="483"/>
                      <a:pt x="51" y="533"/>
                    </a:cubicBezTo>
                    <a:lnTo>
                      <a:pt x="2357" y="2964"/>
                    </a:lnTo>
                    <a:cubicBezTo>
                      <a:pt x="2382" y="2989"/>
                      <a:pt x="2432" y="3014"/>
                      <a:pt x="2482" y="3014"/>
                    </a:cubicBezTo>
                    <a:cubicBezTo>
                      <a:pt x="2507" y="3014"/>
                      <a:pt x="2557" y="2989"/>
                      <a:pt x="2582" y="2964"/>
                    </a:cubicBezTo>
                    <a:lnTo>
                      <a:pt x="5114" y="257"/>
                    </a:lnTo>
                    <a:cubicBezTo>
                      <a:pt x="5164" y="207"/>
                      <a:pt x="5164" y="107"/>
                      <a:pt x="5114" y="57"/>
                    </a:cubicBezTo>
                    <a:cubicBezTo>
                      <a:pt x="5076" y="19"/>
                      <a:pt x="5032" y="0"/>
                      <a:pt x="499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524;p33">
                <a:extLst>
                  <a:ext uri="{FF2B5EF4-FFF2-40B4-BE49-F238E27FC236}">
                    <a16:creationId xmlns:a16="http://schemas.microsoft.com/office/drawing/2014/main" id="{4AFD5279-4360-B54D-A431-2D794E4FA58F}"/>
                  </a:ext>
                </a:extLst>
              </p:cNvPr>
              <p:cNvSpPr/>
              <p:nvPr/>
            </p:nvSpPr>
            <p:spPr>
              <a:xfrm>
                <a:off x="1073775" y="4230525"/>
                <a:ext cx="8175" cy="347150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3886" extrusionOk="0">
                    <a:moveTo>
                      <a:pt x="176" y="0"/>
                    </a:moveTo>
                    <a:cubicBezTo>
                      <a:pt x="101" y="0"/>
                      <a:pt x="26" y="75"/>
                      <a:pt x="26" y="151"/>
                    </a:cubicBezTo>
                    <a:lnTo>
                      <a:pt x="1" y="13710"/>
                    </a:lnTo>
                    <a:cubicBezTo>
                      <a:pt x="1" y="13810"/>
                      <a:pt x="76" y="13885"/>
                      <a:pt x="151" y="13885"/>
                    </a:cubicBezTo>
                    <a:cubicBezTo>
                      <a:pt x="251" y="13885"/>
                      <a:pt x="301" y="13810"/>
                      <a:pt x="301" y="13710"/>
                    </a:cubicBezTo>
                    <a:lnTo>
                      <a:pt x="326" y="151"/>
                    </a:lnTo>
                    <a:cubicBezTo>
                      <a:pt x="326" y="75"/>
                      <a:pt x="276" y="0"/>
                      <a:pt x="17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525;p33">
                <a:extLst>
                  <a:ext uri="{FF2B5EF4-FFF2-40B4-BE49-F238E27FC236}">
                    <a16:creationId xmlns:a16="http://schemas.microsoft.com/office/drawing/2014/main" id="{96C40BFE-A3A3-294C-8438-566CD436706B}"/>
                  </a:ext>
                </a:extLst>
              </p:cNvPr>
              <p:cNvSpPr/>
              <p:nvPr/>
            </p:nvSpPr>
            <p:spPr>
              <a:xfrm>
                <a:off x="781699" y="1474804"/>
                <a:ext cx="175113" cy="924080"/>
              </a:xfrm>
              <a:custGeom>
                <a:avLst/>
                <a:gdLst/>
                <a:ahLst/>
                <a:cxnLst/>
                <a:rect l="l" t="t" r="r" b="b"/>
                <a:pathLst>
                  <a:path w="2783" h="14686" extrusionOk="0">
                    <a:moveTo>
                      <a:pt x="397" y="0"/>
                    </a:moveTo>
                    <a:cubicBezTo>
                      <a:pt x="249" y="0"/>
                      <a:pt x="101" y="104"/>
                      <a:pt x="101" y="286"/>
                    </a:cubicBezTo>
                    <a:lnTo>
                      <a:pt x="1" y="14622"/>
                    </a:lnTo>
                    <a:cubicBezTo>
                      <a:pt x="74" y="14665"/>
                      <a:pt x="152" y="14686"/>
                      <a:pt x="227" y="14686"/>
                    </a:cubicBezTo>
                    <a:cubicBezTo>
                      <a:pt x="408" y="14686"/>
                      <a:pt x="574" y="14566"/>
                      <a:pt x="628" y="14371"/>
                    </a:cubicBezTo>
                    <a:lnTo>
                      <a:pt x="2708" y="7454"/>
                    </a:lnTo>
                    <a:cubicBezTo>
                      <a:pt x="2783" y="7203"/>
                      <a:pt x="2783" y="6927"/>
                      <a:pt x="2708" y="6677"/>
                    </a:cubicBezTo>
                    <a:lnTo>
                      <a:pt x="678" y="210"/>
                    </a:lnTo>
                    <a:cubicBezTo>
                      <a:pt x="633" y="66"/>
                      <a:pt x="515" y="0"/>
                      <a:pt x="39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526;p33">
                <a:extLst>
                  <a:ext uri="{FF2B5EF4-FFF2-40B4-BE49-F238E27FC236}">
                    <a16:creationId xmlns:a16="http://schemas.microsoft.com/office/drawing/2014/main" id="{270A048E-ADD7-5044-975B-E81955C32EB0}"/>
                  </a:ext>
                </a:extLst>
              </p:cNvPr>
              <p:cNvSpPr/>
              <p:nvPr/>
            </p:nvSpPr>
            <p:spPr>
              <a:xfrm>
                <a:off x="80100" y="2443515"/>
                <a:ext cx="726566" cy="377724"/>
              </a:xfrm>
              <a:custGeom>
                <a:avLst/>
                <a:gdLst/>
                <a:ahLst/>
                <a:cxnLst/>
                <a:rect l="l" t="t" r="r" b="b"/>
                <a:pathLst>
                  <a:path w="11547" h="6003" extrusionOk="0">
                    <a:moveTo>
                      <a:pt x="11198" y="1"/>
                    </a:moveTo>
                    <a:cubicBezTo>
                      <a:pt x="11160" y="1"/>
                      <a:pt x="11118" y="9"/>
                      <a:pt x="11076" y="29"/>
                    </a:cubicBezTo>
                    <a:lnTo>
                      <a:pt x="23" y="5643"/>
                    </a:lnTo>
                    <a:cubicBezTo>
                      <a:pt x="1" y="5842"/>
                      <a:pt x="174" y="6002"/>
                      <a:pt x="371" y="6002"/>
                    </a:cubicBezTo>
                    <a:cubicBezTo>
                      <a:pt x="397" y="6002"/>
                      <a:pt x="423" y="5999"/>
                      <a:pt x="449" y="5993"/>
                    </a:cubicBezTo>
                    <a:lnTo>
                      <a:pt x="6564" y="4765"/>
                    </a:lnTo>
                    <a:cubicBezTo>
                      <a:pt x="6790" y="4740"/>
                      <a:pt x="6991" y="4615"/>
                      <a:pt x="7141" y="4465"/>
                    </a:cubicBezTo>
                    <a:lnTo>
                      <a:pt x="11377" y="430"/>
                    </a:lnTo>
                    <a:cubicBezTo>
                      <a:pt x="11546" y="260"/>
                      <a:pt x="11411" y="1"/>
                      <a:pt x="1119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527;p33">
                <a:extLst>
                  <a:ext uri="{FF2B5EF4-FFF2-40B4-BE49-F238E27FC236}">
                    <a16:creationId xmlns:a16="http://schemas.microsoft.com/office/drawing/2014/main" id="{8AE2FE68-5798-714E-84DF-0EB1D19C65F4}"/>
                  </a:ext>
                </a:extLst>
              </p:cNvPr>
              <p:cNvSpPr/>
              <p:nvPr/>
            </p:nvSpPr>
            <p:spPr>
              <a:xfrm>
                <a:off x="781699" y="1612607"/>
                <a:ext cx="175113" cy="786280"/>
              </a:xfrm>
              <a:custGeom>
                <a:avLst/>
                <a:gdLst/>
                <a:ahLst/>
                <a:cxnLst/>
                <a:rect l="l" t="t" r="r" b="b"/>
                <a:pathLst>
                  <a:path w="2783" h="12496" extrusionOk="0">
                    <a:moveTo>
                      <a:pt x="1304" y="0"/>
                    </a:moveTo>
                    <a:lnTo>
                      <a:pt x="1304" y="0"/>
                    </a:lnTo>
                    <a:cubicBezTo>
                      <a:pt x="903" y="827"/>
                      <a:pt x="1129" y="1880"/>
                      <a:pt x="1329" y="2732"/>
                    </a:cubicBezTo>
                    <a:cubicBezTo>
                      <a:pt x="1555" y="3660"/>
                      <a:pt x="1906" y="4587"/>
                      <a:pt x="1956" y="5564"/>
                    </a:cubicBezTo>
                    <a:cubicBezTo>
                      <a:pt x="2056" y="7218"/>
                      <a:pt x="1204" y="8522"/>
                      <a:pt x="26" y="9499"/>
                    </a:cubicBezTo>
                    <a:lnTo>
                      <a:pt x="1" y="12432"/>
                    </a:lnTo>
                    <a:cubicBezTo>
                      <a:pt x="74" y="12475"/>
                      <a:pt x="152" y="12496"/>
                      <a:pt x="227" y="12496"/>
                    </a:cubicBezTo>
                    <a:cubicBezTo>
                      <a:pt x="408" y="12496"/>
                      <a:pt x="574" y="12376"/>
                      <a:pt x="628" y="12181"/>
                    </a:cubicBezTo>
                    <a:lnTo>
                      <a:pt x="2708" y="5264"/>
                    </a:lnTo>
                    <a:cubicBezTo>
                      <a:pt x="2783" y="5013"/>
                      <a:pt x="2783" y="4737"/>
                      <a:pt x="2708" y="4487"/>
                    </a:cubicBezTo>
                    <a:lnTo>
                      <a:pt x="130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528;p33">
                <a:extLst>
                  <a:ext uri="{FF2B5EF4-FFF2-40B4-BE49-F238E27FC236}">
                    <a16:creationId xmlns:a16="http://schemas.microsoft.com/office/drawing/2014/main" id="{1FA7EE3B-80D5-694D-9AB1-FA96AE6733CE}"/>
                  </a:ext>
                </a:extLst>
              </p:cNvPr>
              <p:cNvSpPr/>
              <p:nvPr/>
            </p:nvSpPr>
            <p:spPr>
              <a:xfrm>
                <a:off x="80100" y="2519401"/>
                <a:ext cx="665405" cy="301839"/>
              </a:xfrm>
              <a:custGeom>
                <a:avLst/>
                <a:gdLst/>
                <a:ahLst/>
                <a:cxnLst/>
                <a:rect l="l" t="t" r="r" b="b"/>
                <a:pathLst>
                  <a:path w="10575" h="4797" extrusionOk="0">
                    <a:moveTo>
                      <a:pt x="10575" y="0"/>
                    </a:moveTo>
                    <a:lnTo>
                      <a:pt x="10575" y="0"/>
                    </a:lnTo>
                    <a:cubicBezTo>
                      <a:pt x="9697" y="627"/>
                      <a:pt x="8093" y="1003"/>
                      <a:pt x="7542" y="1329"/>
                    </a:cubicBezTo>
                    <a:cubicBezTo>
                      <a:pt x="7191" y="1554"/>
                      <a:pt x="6991" y="1905"/>
                      <a:pt x="6665" y="2156"/>
                    </a:cubicBezTo>
                    <a:cubicBezTo>
                      <a:pt x="6414" y="2381"/>
                      <a:pt x="6088" y="2532"/>
                      <a:pt x="5788" y="2657"/>
                    </a:cubicBezTo>
                    <a:cubicBezTo>
                      <a:pt x="5036" y="2958"/>
                      <a:pt x="4259" y="3309"/>
                      <a:pt x="3432" y="3334"/>
                    </a:cubicBezTo>
                    <a:cubicBezTo>
                      <a:pt x="3081" y="3334"/>
                      <a:pt x="2730" y="3309"/>
                      <a:pt x="2404" y="3234"/>
                    </a:cubicBezTo>
                    <a:lnTo>
                      <a:pt x="23" y="4437"/>
                    </a:lnTo>
                    <a:cubicBezTo>
                      <a:pt x="1" y="4636"/>
                      <a:pt x="174" y="4796"/>
                      <a:pt x="371" y="4796"/>
                    </a:cubicBezTo>
                    <a:cubicBezTo>
                      <a:pt x="397" y="4796"/>
                      <a:pt x="423" y="4793"/>
                      <a:pt x="449" y="4787"/>
                    </a:cubicBezTo>
                    <a:lnTo>
                      <a:pt x="6564" y="3559"/>
                    </a:lnTo>
                    <a:cubicBezTo>
                      <a:pt x="6790" y="3534"/>
                      <a:pt x="6991" y="3409"/>
                      <a:pt x="7141" y="3259"/>
                    </a:cubicBezTo>
                    <a:lnTo>
                      <a:pt x="1057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529;p33">
                <a:extLst>
                  <a:ext uri="{FF2B5EF4-FFF2-40B4-BE49-F238E27FC236}">
                    <a16:creationId xmlns:a16="http://schemas.microsoft.com/office/drawing/2014/main" id="{C06D654D-2F8A-E243-9A75-752160FC9F8C}"/>
                  </a:ext>
                </a:extLst>
              </p:cNvPr>
              <p:cNvSpPr/>
              <p:nvPr/>
            </p:nvSpPr>
            <p:spPr>
              <a:xfrm>
                <a:off x="825871" y="2410606"/>
                <a:ext cx="124649" cy="2185802"/>
              </a:xfrm>
              <a:custGeom>
                <a:avLst/>
                <a:gdLst/>
                <a:ahLst/>
                <a:cxnLst/>
                <a:rect l="l" t="t" r="r" b="b"/>
                <a:pathLst>
                  <a:path w="1981" h="34738" extrusionOk="0">
                    <a:moveTo>
                      <a:pt x="978" y="0"/>
                    </a:moveTo>
                    <a:cubicBezTo>
                      <a:pt x="452" y="0"/>
                      <a:pt x="1" y="151"/>
                      <a:pt x="1" y="326"/>
                    </a:cubicBezTo>
                    <a:lnTo>
                      <a:pt x="1" y="34737"/>
                    </a:lnTo>
                    <a:lnTo>
                      <a:pt x="1981" y="34737"/>
                    </a:lnTo>
                    <a:lnTo>
                      <a:pt x="1981" y="326"/>
                    </a:lnTo>
                    <a:cubicBezTo>
                      <a:pt x="1981" y="151"/>
                      <a:pt x="1530" y="0"/>
                      <a:pt x="97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530;p33">
                <a:extLst>
                  <a:ext uri="{FF2B5EF4-FFF2-40B4-BE49-F238E27FC236}">
                    <a16:creationId xmlns:a16="http://schemas.microsoft.com/office/drawing/2014/main" id="{CD9C49EE-F214-DC43-A865-C2D7083337B7}"/>
                  </a:ext>
                </a:extLst>
              </p:cNvPr>
              <p:cNvSpPr/>
              <p:nvPr/>
            </p:nvSpPr>
            <p:spPr>
              <a:xfrm>
                <a:off x="784908" y="2355359"/>
                <a:ext cx="315430" cy="173540"/>
              </a:xfrm>
              <a:custGeom>
                <a:avLst/>
                <a:gdLst/>
                <a:ahLst/>
                <a:cxnLst/>
                <a:rect l="l" t="t" r="r" b="b"/>
                <a:pathLst>
                  <a:path w="5013" h="2758" extrusionOk="0">
                    <a:moveTo>
                      <a:pt x="1379" y="1"/>
                    </a:moveTo>
                    <a:cubicBezTo>
                      <a:pt x="627" y="1"/>
                      <a:pt x="0" y="602"/>
                      <a:pt x="0" y="1379"/>
                    </a:cubicBezTo>
                    <a:cubicBezTo>
                      <a:pt x="0" y="2131"/>
                      <a:pt x="627" y="2758"/>
                      <a:pt x="1379" y="2758"/>
                    </a:cubicBezTo>
                    <a:lnTo>
                      <a:pt x="3634" y="2758"/>
                    </a:lnTo>
                    <a:cubicBezTo>
                      <a:pt x="4386" y="2758"/>
                      <a:pt x="5013" y="2131"/>
                      <a:pt x="5013" y="1379"/>
                    </a:cubicBezTo>
                    <a:cubicBezTo>
                      <a:pt x="5013" y="602"/>
                      <a:pt x="4386" y="1"/>
                      <a:pt x="363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531;p33">
                <a:extLst>
                  <a:ext uri="{FF2B5EF4-FFF2-40B4-BE49-F238E27FC236}">
                    <a16:creationId xmlns:a16="http://schemas.microsoft.com/office/drawing/2014/main" id="{54C95F51-5F5E-0F4E-8F41-F4C0552AD8C0}"/>
                  </a:ext>
                </a:extLst>
              </p:cNvPr>
              <p:cNvSpPr/>
              <p:nvPr/>
            </p:nvSpPr>
            <p:spPr>
              <a:xfrm>
                <a:off x="704428" y="2355359"/>
                <a:ext cx="194053" cy="179895"/>
              </a:xfrm>
              <a:custGeom>
                <a:avLst/>
                <a:gdLst/>
                <a:ahLst/>
                <a:cxnLst/>
                <a:rect l="l" t="t" r="r" b="b"/>
                <a:pathLst>
                  <a:path w="3084" h="2859" extrusionOk="0">
                    <a:moveTo>
                      <a:pt x="1555" y="1"/>
                    </a:moveTo>
                    <a:cubicBezTo>
                      <a:pt x="703" y="1"/>
                      <a:pt x="1" y="628"/>
                      <a:pt x="1" y="1430"/>
                    </a:cubicBezTo>
                    <a:cubicBezTo>
                      <a:pt x="1" y="2232"/>
                      <a:pt x="703" y="2858"/>
                      <a:pt x="1555" y="2858"/>
                    </a:cubicBezTo>
                    <a:cubicBezTo>
                      <a:pt x="2407" y="2858"/>
                      <a:pt x="3084" y="2232"/>
                      <a:pt x="3084" y="1430"/>
                    </a:cubicBezTo>
                    <a:cubicBezTo>
                      <a:pt x="3084" y="628"/>
                      <a:pt x="2407" y="1"/>
                      <a:pt x="155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532;p33">
                <a:extLst>
                  <a:ext uri="{FF2B5EF4-FFF2-40B4-BE49-F238E27FC236}">
                    <a16:creationId xmlns:a16="http://schemas.microsoft.com/office/drawing/2014/main" id="{A64AD46C-EDB8-1B46-B8E6-8E5658C22237}"/>
                  </a:ext>
                </a:extLst>
              </p:cNvPr>
              <p:cNvSpPr/>
              <p:nvPr/>
            </p:nvSpPr>
            <p:spPr>
              <a:xfrm>
                <a:off x="794346" y="2435839"/>
                <a:ext cx="305992" cy="42599"/>
              </a:xfrm>
              <a:custGeom>
                <a:avLst/>
                <a:gdLst/>
                <a:ahLst/>
                <a:cxnLst/>
                <a:rect l="l" t="t" r="r" b="b"/>
                <a:pathLst>
                  <a:path w="4863" h="677" extrusionOk="0">
                    <a:moveTo>
                      <a:pt x="351" y="0"/>
                    </a:moveTo>
                    <a:cubicBezTo>
                      <a:pt x="176" y="0"/>
                      <a:pt x="0" y="151"/>
                      <a:pt x="0" y="326"/>
                    </a:cubicBezTo>
                    <a:cubicBezTo>
                      <a:pt x="0" y="526"/>
                      <a:pt x="176" y="677"/>
                      <a:pt x="351" y="677"/>
                    </a:cubicBezTo>
                    <a:lnTo>
                      <a:pt x="4512" y="677"/>
                    </a:lnTo>
                    <a:cubicBezTo>
                      <a:pt x="4712" y="677"/>
                      <a:pt x="4863" y="526"/>
                      <a:pt x="4863" y="326"/>
                    </a:cubicBezTo>
                    <a:cubicBezTo>
                      <a:pt x="4863" y="151"/>
                      <a:pt x="4712" y="0"/>
                      <a:pt x="451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533;p33">
                <a:extLst>
                  <a:ext uri="{FF2B5EF4-FFF2-40B4-BE49-F238E27FC236}">
                    <a16:creationId xmlns:a16="http://schemas.microsoft.com/office/drawing/2014/main" id="{D45BC510-DC9A-D14E-BC35-AF031C2234C0}"/>
                  </a:ext>
                </a:extLst>
              </p:cNvPr>
              <p:cNvSpPr/>
              <p:nvPr/>
            </p:nvSpPr>
            <p:spPr>
              <a:xfrm>
                <a:off x="843238" y="2452073"/>
                <a:ext cx="707375" cy="408996"/>
              </a:xfrm>
              <a:custGeom>
                <a:avLst/>
                <a:gdLst/>
                <a:ahLst/>
                <a:cxnLst/>
                <a:rect l="l" t="t" r="r" b="b"/>
                <a:pathLst>
                  <a:path w="11242" h="6500" extrusionOk="0">
                    <a:moveTo>
                      <a:pt x="335" y="0"/>
                    </a:moveTo>
                    <a:cubicBezTo>
                      <a:pt x="142" y="0"/>
                      <a:pt x="0" y="154"/>
                      <a:pt x="0" y="344"/>
                    </a:cubicBezTo>
                    <a:lnTo>
                      <a:pt x="10777" y="6459"/>
                    </a:lnTo>
                    <a:cubicBezTo>
                      <a:pt x="10824" y="6487"/>
                      <a:pt x="10871" y="6499"/>
                      <a:pt x="10915" y="6499"/>
                    </a:cubicBezTo>
                    <a:cubicBezTo>
                      <a:pt x="11106" y="6499"/>
                      <a:pt x="11241" y="6266"/>
                      <a:pt x="11078" y="6083"/>
                    </a:cubicBezTo>
                    <a:lnTo>
                      <a:pt x="7068" y="1847"/>
                    </a:lnTo>
                    <a:cubicBezTo>
                      <a:pt x="6893" y="1697"/>
                      <a:pt x="6692" y="1572"/>
                      <a:pt x="6492" y="1522"/>
                    </a:cubicBezTo>
                    <a:lnTo>
                      <a:pt x="452" y="18"/>
                    </a:lnTo>
                    <a:cubicBezTo>
                      <a:pt x="411" y="6"/>
                      <a:pt x="372" y="0"/>
                      <a:pt x="33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534;p33">
                <a:extLst>
                  <a:ext uri="{FF2B5EF4-FFF2-40B4-BE49-F238E27FC236}">
                    <a16:creationId xmlns:a16="http://schemas.microsoft.com/office/drawing/2014/main" id="{A5B54DA2-F8E2-8F4E-841C-6420649A9686}"/>
                  </a:ext>
                </a:extLst>
              </p:cNvPr>
              <p:cNvSpPr/>
              <p:nvPr/>
            </p:nvSpPr>
            <p:spPr>
              <a:xfrm>
                <a:off x="950460" y="2472083"/>
                <a:ext cx="600155" cy="388987"/>
              </a:xfrm>
              <a:custGeom>
                <a:avLst/>
                <a:gdLst/>
                <a:ahLst/>
                <a:cxnLst/>
                <a:rect l="l" t="t" r="r" b="b"/>
                <a:pathLst>
                  <a:path w="9538" h="6182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251" y="903"/>
                      <a:pt x="1154" y="1254"/>
                      <a:pt x="2106" y="1454"/>
                    </a:cubicBezTo>
                    <a:cubicBezTo>
                      <a:pt x="3259" y="1680"/>
                      <a:pt x="4412" y="1805"/>
                      <a:pt x="5364" y="2532"/>
                    </a:cubicBezTo>
                    <a:cubicBezTo>
                      <a:pt x="6166" y="3133"/>
                      <a:pt x="6492" y="3885"/>
                      <a:pt x="6567" y="4737"/>
                    </a:cubicBezTo>
                    <a:lnTo>
                      <a:pt x="9073" y="6141"/>
                    </a:lnTo>
                    <a:cubicBezTo>
                      <a:pt x="9120" y="6169"/>
                      <a:pt x="9167" y="6181"/>
                      <a:pt x="9211" y="6181"/>
                    </a:cubicBezTo>
                    <a:cubicBezTo>
                      <a:pt x="9402" y="6181"/>
                      <a:pt x="9537" y="5948"/>
                      <a:pt x="9374" y="5765"/>
                    </a:cubicBezTo>
                    <a:lnTo>
                      <a:pt x="5364" y="1529"/>
                    </a:lnTo>
                    <a:cubicBezTo>
                      <a:pt x="5189" y="1379"/>
                      <a:pt x="4988" y="1254"/>
                      <a:pt x="4788" y="1204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535;p33">
                <a:extLst>
                  <a:ext uri="{FF2B5EF4-FFF2-40B4-BE49-F238E27FC236}">
                    <a16:creationId xmlns:a16="http://schemas.microsoft.com/office/drawing/2014/main" id="{7D035B27-1607-FB4F-BCF3-EC1204D2FF4A}"/>
                  </a:ext>
                </a:extLst>
              </p:cNvPr>
              <p:cNvSpPr/>
              <p:nvPr/>
            </p:nvSpPr>
            <p:spPr>
              <a:xfrm>
                <a:off x="1259875" y="3343300"/>
                <a:ext cx="357175" cy="1226225"/>
              </a:xfrm>
              <a:custGeom>
                <a:avLst/>
                <a:gdLst/>
                <a:ahLst/>
                <a:cxnLst/>
                <a:rect l="l" t="t" r="r" b="b"/>
                <a:pathLst>
                  <a:path w="14287" h="49049" extrusionOk="0">
                    <a:moveTo>
                      <a:pt x="0" y="0"/>
                    </a:moveTo>
                    <a:lnTo>
                      <a:pt x="0" y="49048"/>
                    </a:lnTo>
                    <a:lnTo>
                      <a:pt x="14286" y="49048"/>
                    </a:lnTo>
                    <a:lnTo>
                      <a:pt x="1428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536;p33">
                <a:extLst>
                  <a:ext uri="{FF2B5EF4-FFF2-40B4-BE49-F238E27FC236}">
                    <a16:creationId xmlns:a16="http://schemas.microsoft.com/office/drawing/2014/main" id="{A6968A8C-37D5-8147-B9AC-6CBBA0AF597E}"/>
                  </a:ext>
                </a:extLst>
              </p:cNvPr>
              <p:cNvSpPr/>
              <p:nvPr/>
            </p:nvSpPr>
            <p:spPr>
              <a:xfrm>
                <a:off x="1159000" y="3595800"/>
                <a:ext cx="302650" cy="973725"/>
              </a:xfrm>
              <a:custGeom>
                <a:avLst/>
                <a:gdLst/>
                <a:ahLst/>
                <a:cxnLst/>
                <a:rect l="l" t="t" r="r" b="b"/>
                <a:pathLst>
                  <a:path w="12106" h="38949" extrusionOk="0">
                    <a:moveTo>
                      <a:pt x="0" y="1"/>
                    </a:moveTo>
                    <a:lnTo>
                      <a:pt x="0" y="38948"/>
                    </a:lnTo>
                    <a:lnTo>
                      <a:pt x="12105" y="38948"/>
                    </a:lnTo>
                    <a:lnTo>
                      <a:pt x="1210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537;p33">
                <a:extLst>
                  <a:ext uri="{FF2B5EF4-FFF2-40B4-BE49-F238E27FC236}">
                    <a16:creationId xmlns:a16="http://schemas.microsoft.com/office/drawing/2014/main" id="{C460BA7F-B1B8-6E4D-9018-89F76780B0EB}"/>
                  </a:ext>
                </a:extLst>
              </p:cNvPr>
              <p:cNvSpPr/>
              <p:nvPr/>
            </p:nvSpPr>
            <p:spPr>
              <a:xfrm>
                <a:off x="1543075" y="3343300"/>
                <a:ext cx="7550" cy="1226225"/>
              </a:xfrm>
              <a:custGeom>
                <a:avLst/>
                <a:gdLst/>
                <a:ahLst/>
                <a:cxnLst/>
                <a:rect l="l" t="t" r="r" b="b"/>
                <a:pathLst>
                  <a:path w="302" h="49049" extrusionOk="0">
                    <a:moveTo>
                      <a:pt x="151" y="0"/>
                    </a:moveTo>
                    <a:cubicBezTo>
                      <a:pt x="76" y="0"/>
                      <a:pt x="1" y="76"/>
                      <a:pt x="1" y="151"/>
                    </a:cubicBezTo>
                    <a:lnTo>
                      <a:pt x="1" y="48873"/>
                    </a:lnTo>
                    <a:cubicBezTo>
                      <a:pt x="1" y="48973"/>
                      <a:pt x="76" y="49048"/>
                      <a:pt x="151" y="49048"/>
                    </a:cubicBezTo>
                    <a:cubicBezTo>
                      <a:pt x="251" y="49048"/>
                      <a:pt x="301" y="48973"/>
                      <a:pt x="301" y="48873"/>
                    </a:cubicBezTo>
                    <a:lnTo>
                      <a:pt x="301" y="151"/>
                    </a:lnTo>
                    <a:cubicBezTo>
                      <a:pt x="301" y="76"/>
                      <a:pt x="251" y="0"/>
                      <a:pt x="15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538;p33">
                <a:extLst>
                  <a:ext uri="{FF2B5EF4-FFF2-40B4-BE49-F238E27FC236}">
                    <a16:creationId xmlns:a16="http://schemas.microsoft.com/office/drawing/2014/main" id="{1FBC45EA-C0E4-8C43-A85C-EE0E566F8600}"/>
                  </a:ext>
                </a:extLst>
              </p:cNvPr>
              <p:cNvSpPr/>
              <p:nvPr/>
            </p:nvSpPr>
            <p:spPr>
              <a:xfrm>
                <a:off x="1226650" y="3653450"/>
                <a:ext cx="11950" cy="877225"/>
              </a:xfrm>
              <a:custGeom>
                <a:avLst/>
                <a:gdLst/>
                <a:ahLst/>
                <a:cxnLst/>
                <a:rect l="l" t="t" r="r" b="b"/>
                <a:pathLst>
                  <a:path w="478" h="35089" extrusionOk="0">
                    <a:moveTo>
                      <a:pt x="1" y="0"/>
                    </a:moveTo>
                    <a:lnTo>
                      <a:pt x="1" y="35088"/>
                    </a:lnTo>
                    <a:lnTo>
                      <a:pt x="477" y="35088"/>
                    </a:lnTo>
                    <a:lnTo>
                      <a:pt x="47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539;p33">
                <a:extLst>
                  <a:ext uri="{FF2B5EF4-FFF2-40B4-BE49-F238E27FC236}">
                    <a16:creationId xmlns:a16="http://schemas.microsoft.com/office/drawing/2014/main" id="{E7DFF7CB-1336-6E48-951B-F7484EAAC6C5}"/>
                  </a:ext>
                </a:extLst>
              </p:cNvPr>
              <p:cNvSpPr/>
              <p:nvPr/>
            </p:nvSpPr>
            <p:spPr>
              <a:xfrm>
                <a:off x="1269275" y="3653450"/>
                <a:ext cx="11925" cy="877225"/>
              </a:xfrm>
              <a:custGeom>
                <a:avLst/>
                <a:gdLst/>
                <a:ahLst/>
                <a:cxnLst/>
                <a:rect l="l" t="t" r="r" b="b"/>
                <a:pathLst>
                  <a:path w="477" h="35089" extrusionOk="0">
                    <a:moveTo>
                      <a:pt x="0" y="0"/>
                    </a:moveTo>
                    <a:lnTo>
                      <a:pt x="0" y="35088"/>
                    </a:lnTo>
                    <a:lnTo>
                      <a:pt x="476" y="35088"/>
                    </a:lnTo>
                    <a:lnTo>
                      <a:pt x="47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540;p33">
                <a:extLst>
                  <a:ext uri="{FF2B5EF4-FFF2-40B4-BE49-F238E27FC236}">
                    <a16:creationId xmlns:a16="http://schemas.microsoft.com/office/drawing/2014/main" id="{B2913E16-556A-1D40-9162-89A980DFC84C}"/>
                  </a:ext>
                </a:extLst>
              </p:cNvPr>
              <p:cNvSpPr/>
              <p:nvPr/>
            </p:nvSpPr>
            <p:spPr>
              <a:xfrm>
                <a:off x="1311875" y="3653450"/>
                <a:ext cx="11925" cy="877225"/>
              </a:xfrm>
              <a:custGeom>
                <a:avLst/>
                <a:gdLst/>
                <a:ahLst/>
                <a:cxnLst/>
                <a:rect l="l" t="t" r="r" b="b"/>
                <a:pathLst>
                  <a:path w="477" h="35089" extrusionOk="0">
                    <a:moveTo>
                      <a:pt x="0" y="0"/>
                    </a:moveTo>
                    <a:lnTo>
                      <a:pt x="0" y="35088"/>
                    </a:lnTo>
                    <a:lnTo>
                      <a:pt x="477" y="35088"/>
                    </a:lnTo>
                    <a:lnTo>
                      <a:pt x="47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541;p33">
                <a:extLst>
                  <a:ext uri="{FF2B5EF4-FFF2-40B4-BE49-F238E27FC236}">
                    <a16:creationId xmlns:a16="http://schemas.microsoft.com/office/drawing/2014/main" id="{4E743586-F395-9141-850D-62BA47D9AE50}"/>
                  </a:ext>
                </a:extLst>
              </p:cNvPr>
              <p:cNvSpPr/>
              <p:nvPr/>
            </p:nvSpPr>
            <p:spPr>
              <a:xfrm>
                <a:off x="1354475" y="3653450"/>
                <a:ext cx="12550" cy="877225"/>
              </a:xfrm>
              <a:custGeom>
                <a:avLst/>
                <a:gdLst/>
                <a:ahLst/>
                <a:cxnLst/>
                <a:rect l="l" t="t" r="r" b="b"/>
                <a:pathLst>
                  <a:path w="502" h="35089" extrusionOk="0">
                    <a:moveTo>
                      <a:pt x="1" y="0"/>
                    </a:moveTo>
                    <a:lnTo>
                      <a:pt x="1" y="35088"/>
                    </a:lnTo>
                    <a:lnTo>
                      <a:pt x="502" y="35088"/>
                    </a:lnTo>
                    <a:lnTo>
                      <a:pt x="50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542;p33">
                <a:extLst>
                  <a:ext uri="{FF2B5EF4-FFF2-40B4-BE49-F238E27FC236}">
                    <a16:creationId xmlns:a16="http://schemas.microsoft.com/office/drawing/2014/main" id="{F57E86CF-FFE3-E541-AAC5-ABE6FD97580E}"/>
                  </a:ext>
                </a:extLst>
              </p:cNvPr>
              <p:cNvSpPr/>
              <p:nvPr/>
            </p:nvSpPr>
            <p:spPr>
              <a:xfrm>
                <a:off x="345700" y="4062600"/>
                <a:ext cx="384125" cy="506925"/>
              </a:xfrm>
              <a:custGeom>
                <a:avLst/>
                <a:gdLst/>
                <a:ahLst/>
                <a:cxnLst/>
                <a:rect l="l" t="t" r="r" b="b"/>
                <a:pathLst>
                  <a:path w="15365" h="20277" extrusionOk="0">
                    <a:moveTo>
                      <a:pt x="1" y="0"/>
                    </a:moveTo>
                    <a:lnTo>
                      <a:pt x="1" y="20276"/>
                    </a:lnTo>
                    <a:lnTo>
                      <a:pt x="15364" y="20276"/>
                    </a:lnTo>
                    <a:lnTo>
                      <a:pt x="1536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543;p33">
                <a:extLst>
                  <a:ext uri="{FF2B5EF4-FFF2-40B4-BE49-F238E27FC236}">
                    <a16:creationId xmlns:a16="http://schemas.microsoft.com/office/drawing/2014/main" id="{68EFE761-F808-964D-BAB3-8439C424D303}"/>
                  </a:ext>
                </a:extLst>
              </p:cNvPr>
              <p:cNvSpPr/>
              <p:nvPr/>
            </p:nvSpPr>
            <p:spPr>
              <a:xfrm>
                <a:off x="538675" y="3870875"/>
                <a:ext cx="199275" cy="698650"/>
              </a:xfrm>
              <a:custGeom>
                <a:avLst/>
                <a:gdLst/>
                <a:ahLst/>
                <a:cxnLst/>
                <a:rect l="l" t="t" r="r" b="b"/>
                <a:pathLst>
                  <a:path w="7971" h="27946" extrusionOk="0">
                    <a:moveTo>
                      <a:pt x="7896" y="0"/>
                    </a:moveTo>
                    <a:lnTo>
                      <a:pt x="1" y="7669"/>
                    </a:lnTo>
                    <a:lnTo>
                      <a:pt x="1" y="27945"/>
                    </a:lnTo>
                    <a:lnTo>
                      <a:pt x="7971" y="27945"/>
                    </a:lnTo>
                    <a:lnTo>
                      <a:pt x="789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544;p33">
                <a:extLst>
                  <a:ext uri="{FF2B5EF4-FFF2-40B4-BE49-F238E27FC236}">
                    <a16:creationId xmlns:a16="http://schemas.microsoft.com/office/drawing/2014/main" id="{16155013-87E6-8A4C-87D0-9CDC68FA5F5B}"/>
                  </a:ext>
                </a:extLst>
              </p:cNvPr>
              <p:cNvSpPr/>
              <p:nvPr/>
            </p:nvSpPr>
            <p:spPr>
              <a:xfrm>
                <a:off x="345700" y="3870825"/>
                <a:ext cx="390425" cy="191800"/>
              </a:xfrm>
              <a:custGeom>
                <a:avLst/>
                <a:gdLst/>
                <a:ahLst/>
                <a:cxnLst/>
                <a:rect l="l" t="t" r="r" b="b"/>
                <a:pathLst>
                  <a:path w="15617" h="7672" extrusionOk="0">
                    <a:moveTo>
                      <a:pt x="15616" y="1"/>
                    </a:moveTo>
                    <a:cubicBezTo>
                      <a:pt x="15616" y="1"/>
                      <a:pt x="15616" y="1"/>
                      <a:pt x="15615" y="2"/>
                    </a:cubicBezTo>
                    <a:lnTo>
                      <a:pt x="15615" y="2"/>
                    </a:lnTo>
                    <a:cubicBezTo>
                      <a:pt x="15616" y="1"/>
                      <a:pt x="15616" y="1"/>
                      <a:pt x="15616" y="1"/>
                    </a:cubicBezTo>
                    <a:close/>
                    <a:moveTo>
                      <a:pt x="8948" y="2"/>
                    </a:moveTo>
                    <a:lnTo>
                      <a:pt x="1" y="7671"/>
                    </a:lnTo>
                    <a:lnTo>
                      <a:pt x="7720" y="7671"/>
                    </a:lnTo>
                    <a:cubicBezTo>
                      <a:pt x="7720" y="7671"/>
                      <a:pt x="15486" y="124"/>
                      <a:pt x="15615" y="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545;p33">
                <a:extLst>
                  <a:ext uri="{FF2B5EF4-FFF2-40B4-BE49-F238E27FC236}">
                    <a16:creationId xmlns:a16="http://schemas.microsoft.com/office/drawing/2014/main" id="{C19BE258-C30E-9A4D-A959-E0DC6A3C4499}"/>
                  </a:ext>
                </a:extLst>
              </p:cNvPr>
              <p:cNvSpPr/>
              <p:nvPr/>
            </p:nvSpPr>
            <p:spPr>
              <a:xfrm>
                <a:off x="395200" y="4140925"/>
                <a:ext cx="10675" cy="443625"/>
              </a:xfrm>
              <a:custGeom>
                <a:avLst/>
                <a:gdLst/>
                <a:ahLst/>
                <a:cxnLst/>
                <a:rect l="l" t="t" r="r" b="b"/>
                <a:pathLst>
                  <a:path w="427" h="17745" extrusionOk="0">
                    <a:moveTo>
                      <a:pt x="1" y="0"/>
                    </a:moveTo>
                    <a:lnTo>
                      <a:pt x="1" y="17745"/>
                    </a:lnTo>
                    <a:lnTo>
                      <a:pt x="427" y="17745"/>
                    </a:lnTo>
                    <a:lnTo>
                      <a:pt x="42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546;p33">
                <a:extLst>
                  <a:ext uri="{FF2B5EF4-FFF2-40B4-BE49-F238E27FC236}">
                    <a16:creationId xmlns:a16="http://schemas.microsoft.com/office/drawing/2014/main" id="{2FF02DFF-2D3D-4F48-AA49-09945BF600AD}"/>
                  </a:ext>
                </a:extLst>
              </p:cNvPr>
              <p:cNvSpPr/>
              <p:nvPr/>
            </p:nvSpPr>
            <p:spPr>
              <a:xfrm>
                <a:off x="435925" y="4135900"/>
                <a:ext cx="10675" cy="443650"/>
              </a:xfrm>
              <a:custGeom>
                <a:avLst/>
                <a:gdLst/>
                <a:ahLst/>
                <a:cxnLst/>
                <a:rect l="l" t="t" r="r" b="b"/>
                <a:pathLst>
                  <a:path w="427" h="17746" extrusionOk="0">
                    <a:moveTo>
                      <a:pt x="1" y="1"/>
                    </a:moveTo>
                    <a:lnTo>
                      <a:pt x="1" y="17745"/>
                    </a:lnTo>
                    <a:lnTo>
                      <a:pt x="427" y="17745"/>
                    </a:lnTo>
                    <a:lnTo>
                      <a:pt x="42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547;p33">
                <a:extLst>
                  <a:ext uri="{FF2B5EF4-FFF2-40B4-BE49-F238E27FC236}">
                    <a16:creationId xmlns:a16="http://schemas.microsoft.com/office/drawing/2014/main" id="{FAD0E88C-0525-4A45-B46E-202C399ACC2B}"/>
                  </a:ext>
                </a:extLst>
              </p:cNvPr>
              <p:cNvSpPr/>
              <p:nvPr/>
            </p:nvSpPr>
            <p:spPr>
              <a:xfrm>
                <a:off x="481675" y="4140925"/>
                <a:ext cx="10675" cy="443625"/>
              </a:xfrm>
              <a:custGeom>
                <a:avLst/>
                <a:gdLst/>
                <a:ahLst/>
                <a:cxnLst/>
                <a:rect l="l" t="t" r="r" b="b"/>
                <a:pathLst>
                  <a:path w="427" h="17745" extrusionOk="0">
                    <a:moveTo>
                      <a:pt x="0" y="0"/>
                    </a:moveTo>
                    <a:lnTo>
                      <a:pt x="0" y="17745"/>
                    </a:lnTo>
                    <a:lnTo>
                      <a:pt x="426" y="17745"/>
                    </a:lnTo>
                    <a:lnTo>
                      <a:pt x="42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548;p33">
                <a:extLst>
                  <a:ext uri="{FF2B5EF4-FFF2-40B4-BE49-F238E27FC236}">
                    <a16:creationId xmlns:a16="http://schemas.microsoft.com/office/drawing/2014/main" id="{712B800F-B22A-E54A-BCB6-ECD4A60B7A3C}"/>
                  </a:ext>
                </a:extLst>
              </p:cNvPr>
              <p:cNvSpPr/>
              <p:nvPr/>
            </p:nvSpPr>
            <p:spPr>
              <a:xfrm>
                <a:off x="1279925" y="3368350"/>
                <a:ext cx="233725" cy="50775"/>
              </a:xfrm>
              <a:custGeom>
                <a:avLst/>
                <a:gdLst/>
                <a:ahLst/>
                <a:cxnLst/>
                <a:rect l="l" t="t" r="r" b="b"/>
                <a:pathLst>
                  <a:path w="9349" h="2031" extrusionOk="0">
                    <a:moveTo>
                      <a:pt x="8371" y="527"/>
                    </a:moveTo>
                    <a:cubicBezTo>
                      <a:pt x="8622" y="527"/>
                      <a:pt x="8797" y="728"/>
                      <a:pt x="8797" y="953"/>
                    </a:cubicBezTo>
                    <a:lnTo>
                      <a:pt x="8797" y="1053"/>
                    </a:lnTo>
                    <a:cubicBezTo>
                      <a:pt x="8797" y="1304"/>
                      <a:pt x="8622" y="1480"/>
                      <a:pt x="8371" y="1480"/>
                    </a:cubicBezTo>
                    <a:lnTo>
                      <a:pt x="978" y="1480"/>
                    </a:lnTo>
                    <a:cubicBezTo>
                      <a:pt x="752" y="1480"/>
                      <a:pt x="552" y="1304"/>
                      <a:pt x="552" y="1053"/>
                    </a:cubicBezTo>
                    <a:lnTo>
                      <a:pt x="552" y="953"/>
                    </a:lnTo>
                    <a:cubicBezTo>
                      <a:pt x="552" y="728"/>
                      <a:pt x="752" y="527"/>
                      <a:pt x="978" y="527"/>
                    </a:cubicBezTo>
                    <a:close/>
                    <a:moveTo>
                      <a:pt x="978" y="1"/>
                    </a:moveTo>
                    <a:cubicBezTo>
                      <a:pt x="451" y="1"/>
                      <a:pt x="0" y="427"/>
                      <a:pt x="0" y="953"/>
                    </a:cubicBezTo>
                    <a:lnTo>
                      <a:pt x="0" y="1053"/>
                    </a:lnTo>
                    <a:cubicBezTo>
                      <a:pt x="0" y="1605"/>
                      <a:pt x="451" y="2031"/>
                      <a:pt x="978" y="2031"/>
                    </a:cubicBezTo>
                    <a:lnTo>
                      <a:pt x="8371" y="2031"/>
                    </a:lnTo>
                    <a:cubicBezTo>
                      <a:pt x="8923" y="2031"/>
                      <a:pt x="9349" y="1605"/>
                      <a:pt x="9349" y="1053"/>
                    </a:cubicBezTo>
                    <a:lnTo>
                      <a:pt x="9349" y="953"/>
                    </a:lnTo>
                    <a:cubicBezTo>
                      <a:pt x="9349" y="427"/>
                      <a:pt x="8923" y="1"/>
                      <a:pt x="837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549;p33">
                <a:extLst>
                  <a:ext uri="{FF2B5EF4-FFF2-40B4-BE49-F238E27FC236}">
                    <a16:creationId xmlns:a16="http://schemas.microsoft.com/office/drawing/2014/main" id="{2D75500A-BD11-A94B-9335-6B079751BA9E}"/>
                  </a:ext>
                </a:extLst>
              </p:cNvPr>
              <p:cNvSpPr/>
              <p:nvPr/>
            </p:nvSpPr>
            <p:spPr>
              <a:xfrm>
                <a:off x="1279925" y="3442300"/>
                <a:ext cx="233725" cy="50775"/>
              </a:xfrm>
              <a:custGeom>
                <a:avLst/>
                <a:gdLst/>
                <a:ahLst/>
                <a:cxnLst/>
                <a:rect l="l" t="t" r="r" b="b"/>
                <a:pathLst>
                  <a:path w="9349" h="2031" extrusionOk="0">
                    <a:moveTo>
                      <a:pt x="8371" y="527"/>
                    </a:moveTo>
                    <a:cubicBezTo>
                      <a:pt x="8622" y="527"/>
                      <a:pt x="8797" y="727"/>
                      <a:pt x="8797" y="953"/>
                    </a:cubicBezTo>
                    <a:lnTo>
                      <a:pt x="8797" y="1053"/>
                    </a:lnTo>
                    <a:cubicBezTo>
                      <a:pt x="8797" y="1304"/>
                      <a:pt x="8622" y="1479"/>
                      <a:pt x="8371" y="1479"/>
                    </a:cubicBezTo>
                    <a:lnTo>
                      <a:pt x="978" y="1479"/>
                    </a:lnTo>
                    <a:cubicBezTo>
                      <a:pt x="752" y="1479"/>
                      <a:pt x="552" y="1304"/>
                      <a:pt x="552" y="1053"/>
                    </a:cubicBezTo>
                    <a:lnTo>
                      <a:pt x="552" y="953"/>
                    </a:lnTo>
                    <a:cubicBezTo>
                      <a:pt x="552" y="727"/>
                      <a:pt x="752" y="527"/>
                      <a:pt x="978" y="527"/>
                    </a:cubicBezTo>
                    <a:close/>
                    <a:moveTo>
                      <a:pt x="978" y="0"/>
                    </a:moveTo>
                    <a:cubicBezTo>
                      <a:pt x="451" y="0"/>
                      <a:pt x="0" y="426"/>
                      <a:pt x="0" y="953"/>
                    </a:cubicBezTo>
                    <a:lnTo>
                      <a:pt x="0" y="1053"/>
                    </a:lnTo>
                    <a:cubicBezTo>
                      <a:pt x="0" y="1604"/>
                      <a:pt x="451" y="2030"/>
                      <a:pt x="978" y="2030"/>
                    </a:cubicBezTo>
                    <a:lnTo>
                      <a:pt x="8371" y="2030"/>
                    </a:lnTo>
                    <a:cubicBezTo>
                      <a:pt x="8923" y="2030"/>
                      <a:pt x="9349" y="1604"/>
                      <a:pt x="9349" y="1053"/>
                    </a:cubicBezTo>
                    <a:lnTo>
                      <a:pt x="9349" y="953"/>
                    </a:lnTo>
                    <a:cubicBezTo>
                      <a:pt x="9349" y="426"/>
                      <a:pt x="8923" y="0"/>
                      <a:pt x="83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550;p33">
                <a:extLst>
                  <a:ext uri="{FF2B5EF4-FFF2-40B4-BE49-F238E27FC236}">
                    <a16:creationId xmlns:a16="http://schemas.microsoft.com/office/drawing/2014/main" id="{52EAC7EE-21AB-B84B-BE68-E8F8F158746B}"/>
                  </a:ext>
                </a:extLst>
              </p:cNvPr>
              <p:cNvSpPr/>
              <p:nvPr/>
            </p:nvSpPr>
            <p:spPr>
              <a:xfrm>
                <a:off x="1279925" y="3512475"/>
                <a:ext cx="233725" cy="51400"/>
              </a:xfrm>
              <a:custGeom>
                <a:avLst/>
                <a:gdLst/>
                <a:ahLst/>
                <a:cxnLst/>
                <a:rect l="l" t="t" r="r" b="b"/>
                <a:pathLst>
                  <a:path w="9349" h="2056" extrusionOk="0">
                    <a:moveTo>
                      <a:pt x="8371" y="552"/>
                    </a:moveTo>
                    <a:cubicBezTo>
                      <a:pt x="8622" y="552"/>
                      <a:pt x="8797" y="752"/>
                      <a:pt x="8797" y="978"/>
                    </a:cubicBezTo>
                    <a:lnTo>
                      <a:pt x="8797" y="1078"/>
                    </a:lnTo>
                    <a:cubicBezTo>
                      <a:pt x="8797" y="1304"/>
                      <a:pt x="8622" y="1504"/>
                      <a:pt x="8371" y="1504"/>
                    </a:cubicBezTo>
                    <a:lnTo>
                      <a:pt x="978" y="1504"/>
                    </a:lnTo>
                    <a:cubicBezTo>
                      <a:pt x="752" y="1504"/>
                      <a:pt x="552" y="1304"/>
                      <a:pt x="552" y="1078"/>
                    </a:cubicBezTo>
                    <a:lnTo>
                      <a:pt x="552" y="978"/>
                    </a:lnTo>
                    <a:cubicBezTo>
                      <a:pt x="552" y="752"/>
                      <a:pt x="752" y="552"/>
                      <a:pt x="978" y="552"/>
                    </a:cubicBezTo>
                    <a:close/>
                    <a:moveTo>
                      <a:pt x="978" y="0"/>
                    </a:moveTo>
                    <a:cubicBezTo>
                      <a:pt x="451" y="0"/>
                      <a:pt x="0" y="426"/>
                      <a:pt x="0" y="978"/>
                    </a:cubicBezTo>
                    <a:lnTo>
                      <a:pt x="0" y="1078"/>
                    </a:lnTo>
                    <a:cubicBezTo>
                      <a:pt x="0" y="1604"/>
                      <a:pt x="451" y="2055"/>
                      <a:pt x="978" y="2055"/>
                    </a:cubicBezTo>
                    <a:lnTo>
                      <a:pt x="8371" y="2055"/>
                    </a:lnTo>
                    <a:cubicBezTo>
                      <a:pt x="8923" y="2055"/>
                      <a:pt x="9349" y="1604"/>
                      <a:pt x="9349" y="1078"/>
                    </a:cubicBezTo>
                    <a:lnTo>
                      <a:pt x="9349" y="978"/>
                    </a:lnTo>
                    <a:cubicBezTo>
                      <a:pt x="9349" y="426"/>
                      <a:pt x="8923" y="0"/>
                      <a:pt x="83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551;p33">
                <a:extLst>
                  <a:ext uri="{FF2B5EF4-FFF2-40B4-BE49-F238E27FC236}">
                    <a16:creationId xmlns:a16="http://schemas.microsoft.com/office/drawing/2014/main" id="{D3A270F8-F2AF-6B41-9A43-63A7E1EED699}"/>
                  </a:ext>
                </a:extLst>
              </p:cNvPr>
              <p:cNvSpPr/>
              <p:nvPr/>
            </p:nvSpPr>
            <p:spPr>
              <a:xfrm>
                <a:off x="-381750" y="4563225"/>
                <a:ext cx="3157325" cy="42000"/>
              </a:xfrm>
              <a:custGeom>
                <a:avLst/>
                <a:gdLst/>
                <a:ahLst/>
                <a:cxnLst/>
                <a:rect l="l" t="t" r="r" b="b"/>
                <a:pathLst>
                  <a:path w="126293" h="1680" extrusionOk="0">
                    <a:moveTo>
                      <a:pt x="853" y="1"/>
                    </a:moveTo>
                    <a:cubicBezTo>
                      <a:pt x="377" y="1"/>
                      <a:pt x="1" y="377"/>
                      <a:pt x="1" y="853"/>
                    </a:cubicBezTo>
                    <a:cubicBezTo>
                      <a:pt x="1" y="1304"/>
                      <a:pt x="377" y="1680"/>
                      <a:pt x="853" y="1680"/>
                    </a:cubicBezTo>
                    <a:lnTo>
                      <a:pt x="125440" y="1680"/>
                    </a:lnTo>
                    <a:cubicBezTo>
                      <a:pt x="125916" y="1680"/>
                      <a:pt x="126292" y="1304"/>
                      <a:pt x="126292" y="853"/>
                    </a:cubicBezTo>
                    <a:cubicBezTo>
                      <a:pt x="126292" y="377"/>
                      <a:pt x="125916" y="1"/>
                      <a:pt x="12544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552;p33">
                <a:extLst>
                  <a:ext uri="{FF2B5EF4-FFF2-40B4-BE49-F238E27FC236}">
                    <a16:creationId xmlns:a16="http://schemas.microsoft.com/office/drawing/2014/main" id="{C4AB94B8-54B2-064D-9D49-93FFC0CB1E40}"/>
                  </a:ext>
                </a:extLst>
              </p:cNvPr>
              <p:cNvSpPr/>
              <p:nvPr/>
            </p:nvSpPr>
            <p:spPr>
              <a:xfrm>
                <a:off x="-741400" y="4563225"/>
                <a:ext cx="241250" cy="42000"/>
              </a:xfrm>
              <a:custGeom>
                <a:avLst/>
                <a:gdLst/>
                <a:ahLst/>
                <a:cxnLst/>
                <a:rect l="l" t="t" r="r" b="b"/>
                <a:pathLst>
                  <a:path w="9650" h="1680" extrusionOk="0">
                    <a:moveTo>
                      <a:pt x="853" y="1"/>
                    </a:moveTo>
                    <a:cubicBezTo>
                      <a:pt x="377" y="1"/>
                      <a:pt x="1" y="377"/>
                      <a:pt x="1" y="853"/>
                    </a:cubicBezTo>
                    <a:cubicBezTo>
                      <a:pt x="1" y="1304"/>
                      <a:pt x="377" y="1680"/>
                      <a:pt x="853" y="1680"/>
                    </a:cubicBezTo>
                    <a:lnTo>
                      <a:pt x="8798" y="1680"/>
                    </a:lnTo>
                    <a:cubicBezTo>
                      <a:pt x="9274" y="1680"/>
                      <a:pt x="9650" y="1304"/>
                      <a:pt x="9650" y="853"/>
                    </a:cubicBezTo>
                    <a:cubicBezTo>
                      <a:pt x="9650" y="377"/>
                      <a:pt x="9274" y="1"/>
                      <a:pt x="879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4" name="Google Shape;553;p33">
              <a:extLst>
                <a:ext uri="{FF2B5EF4-FFF2-40B4-BE49-F238E27FC236}">
                  <a16:creationId xmlns:a16="http://schemas.microsoft.com/office/drawing/2014/main" id="{C8A0359C-8CC1-0D41-BA49-94AB88E81A5F}"/>
                </a:ext>
              </a:extLst>
            </p:cNvPr>
            <p:cNvGrpSpPr/>
            <p:nvPr/>
          </p:nvGrpSpPr>
          <p:grpSpPr>
            <a:xfrm>
              <a:off x="1950350" y="3162963"/>
              <a:ext cx="773050" cy="1150538"/>
              <a:chOff x="5757225" y="2328113"/>
              <a:chExt cx="773050" cy="1150538"/>
            </a:xfrm>
          </p:grpSpPr>
          <p:sp>
            <p:nvSpPr>
              <p:cNvPr id="45" name="Google Shape;554;p33">
                <a:extLst>
                  <a:ext uri="{FF2B5EF4-FFF2-40B4-BE49-F238E27FC236}">
                    <a16:creationId xmlns:a16="http://schemas.microsoft.com/office/drawing/2014/main" id="{EF81D488-7BCF-F840-946E-7D03E61B53BF}"/>
                  </a:ext>
                </a:extLst>
              </p:cNvPr>
              <p:cNvSpPr/>
              <p:nvPr/>
            </p:nvSpPr>
            <p:spPr>
              <a:xfrm>
                <a:off x="5869375" y="3279375"/>
                <a:ext cx="60800" cy="61450"/>
              </a:xfrm>
              <a:custGeom>
                <a:avLst/>
                <a:gdLst/>
                <a:ahLst/>
                <a:cxnLst/>
                <a:rect l="l" t="t" r="r" b="b"/>
                <a:pathLst>
                  <a:path w="2432" h="2458" extrusionOk="0">
                    <a:moveTo>
                      <a:pt x="1229" y="1"/>
                    </a:moveTo>
                    <a:cubicBezTo>
                      <a:pt x="552" y="1"/>
                      <a:pt x="1" y="552"/>
                      <a:pt x="1" y="1229"/>
                    </a:cubicBezTo>
                    <a:cubicBezTo>
                      <a:pt x="1" y="1906"/>
                      <a:pt x="552" y="2457"/>
                      <a:pt x="1229" y="2457"/>
                    </a:cubicBezTo>
                    <a:cubicBezTo>
                      <a:pt x="1880" y="2457"/>
                      <a:pt x="2432" y="1906"/>
                      <a:pt x="2432" y="1229"/>
                    </a:cubicBezTo>
                    <a:cubicBezTo>
                      <a:pt x="2432" y="552"/>
                      <a:pt x="1880" y="1"/>
                      <a:pt x="122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555;p33">
                <a:extLst>
                  <a:ext uri="{FF2B5EF4-FFF2-40B4-BE49-F238E27FC236}">
                    <a16:creationId xmlns:a16="http://schemas.microsoft.com/office/drawing/2014/main" id="{4CBEE030-7C66-0E40-8A46-A0E827F49086}"/>
                  </a:ext>
                </a:extLst>
              </p:cNvPr>
              <p:cNvSpPr/>
              <p:nvPr/>
            </p:nvSpPr>
            <p:spPr>
              <a:xfrm>
                <a:off x="6479475" y="3167825"/>
                <a:ext cx="50800" cy="50775"/>
              </a:xfrm>
              <a:custGeom>
                <a:avLst/>
                <a:gdLst/>
                <a:ahLst/>
                <a:cxnLst/>
                <a:rect l="l" t="t" r="r" b="b"/>
                <a:pathLst>
                  <a:path w="2032" h="2031" extrusionOk="0">
                    <a:moveTo>
                      <a:pt x="1003" y="0"/>
                    </a:moveTo>
                    <a:cubicBezTo>
                      <a:pt x="452" y="0"/>
                      <a:pt x="1" y="451"/>
                      <a:pt x="1" y="1003"/>
                    </a:cubicBezTo>
                    <a:cubicBezTo>
                      <a:pt x="1" y="1579"/>
                      <a:pt x="452" y="2030"/>
                      <a:pt x="1003" y="2030"/>
                    </a:cubicBezTo>
                    <a:cubicBezTo>
                      <a:pt x="1580" y="2030"/>
                      <a:pt x="2031" y="1579"/>
                      <a:pt x="2031" y="1003"/>
                    </a:cubicBezTo>
                    <a:cubicBezTo>
                      <a:pt x="2031" y="451"/>
                      <a:pt x="1580" y="0"/>
                      <a:pt x="100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556;p33">
                <a:extLst>
                  <a:ext uri="{FF2B5EF4-FFF2-40B4-BE49-F238E27FC236}">
                    <a16:creationId xmlns:a16="http://schemas.microsoft.com/office/drawing/2014/main" id="{B5DC8E5C-BAFF-F340-8256-CDA4151274F1}"/>
                  </a:ext>
                </a:extLst>
              </p:cNvPr>
              <p:cNvSpPr/>
              <p:nvPr/>
            </p:nvSpPr>
            <p:spPr>
              <a:xfrm>
                <a:off x="6085925" y="3106700"/>
                <a:ext cx="40750" cy="40750"/>
              </a:xfrm>
              <a:custGeom>
                <a:avLst/>
                <a:gdLst/>
                <a:ahLst/>
                <a:cxnLst/>
                <a:rect l="l" t="t" r="r" b="b"/>
                <a:pathLst>
                  <a:path w="1630" h="1630" extrusionOk="0">
                    <a:moveTo>
                      <a:pt x="803" y="1"/>
                    </a:moveTo>
                    <a:cubicBezTo>
                      <a:pt x="352" y="1"/>
                      <a:pt x="1" y="352"/>
                      <a:pt x="1" y="803"/>
                    </a:cubicBezTo>
                    <a:cubicBezTo>
                      <a:pt x="1" y="1254"/>
                      <a:pt x="352" y="1630"/>
                      <a:pt x="803" y="1630"/>
                    </a:cubicBezTo>
                    <a:cubicBezTo>
                      <a:pt x="1254" y="1630"/>
                      <a:pt x="1630" y="1254"/>
                      <a:pt x="1630" y="803"/>
                    </a:cubicBezTo>
                    <a:cubicBezTo>
                      <a:pt x="1630" y="352"/>
                      <a:pt x="1254" y="1"/>
                      <a:pt x="80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557;p33">
                <a:extLst>
                  <a:ext uri="{FF2B5EF4-FFF2-40B4-BE49-F238E27FC236}">
                    <a16:creationId xmlns:a16="http://schemas.microsoft.com/office/drawing/2014/main" id="{E45281DC-8242-F241-9EAD-56F8BFCE7A8B}"/>
                  </a:ext>
                </a:extLst>
              </p:cNvPr>
              <p:cNvSpPr/>
              <p:nvPr/>
            </p:nvSpPr>
            <p:spPr>
              <a:xfrm>
                <a:off x="5861850" y="3377125"/>
                <a:ext cx="101550" cy="101525"/>
              </a:xfrm>
              <a:custGeom>
                <a:avLst/>
                <a:gdLst/>
                <a:ahLst/>
                <a:cxnLst/>
                <a:rect l="l" t="t" r="r" b="b"/>
                <a:pathLst>
                  <a:path w="4062" h="4061" extrusionOk="0">
                    <a:moveTo>
                      <a:pt x="2031" y="402"/>
                    </a:moveTo>
                    <a:cubicBezTo>
                      <a:pt x="2933" y="402"/>
                      <a:pt x="3660" y="1129"/>
                      <a:pt x="3660" y="2031"/>
                    </a:cubicBezTo>
                    <a:cubicBezTo>
                      <a:pt x="3660" y="2933"/>
                      <a:pt x="2933" y="3660"/>
                      <a:pt x="2031" y="3660"/>
                    </a:cubicBezTo>
                    <a:cubicBezTo>
                      <a:pt x="1129" y="3660"/>
                      <a:pt x="402" y="2933"/>
                      <a:pt x="402" y="2031"/>
                    </a:cubicBezTo>
                    <a:cubicBezTo>
                      <a:pt x="402" y="1129"/>
                      <a:pt x="1129" y="402"/>
                      <a:pt x="2031" y="402"/>
                    </a:cubicBezTo>
                    <a:close/>
                    <a:moveTo>
                      <a:pt x="2031" y="1"/>
                    </a:moveTo>
                    <a:cubicBezTo>
                      <a:pt x="903" y="1"/>
                      <a:pt x="1" y="903"/>
                      <a:pt x="1" y="2031"/>
                    </a:cubicBezTo>
                    <a:cubicBezTo>
                      <a:pt x="1" y="3159"/>
                      <a:pt x="903" y="4061"/>
                      <a:pt x="2031" y="4061"/>
                    </a:cubicBezTo>
                    <a:cubicBezTo>
                      <a:pt x="3159" y="4061"/>
                      <a:pt x="4061" y="3159"/>
                      <a:pt x="4061" y="2031"/>
                    </a:cubicBezTo>
                    <a:cubicBezTo>
                      <a:pt x="4061" y="903"/>
                      <a:pt x="3159" y="1"/>
                      <a:pt x="203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558;p33">
                <a:extLst>
                  <a:ext uri="{FF2B5EF4-FFF2-40B4-BE49-F238E27FC236}">
                    <a16:creationId xmlns:a16="http://schemas.microsoft.com/office/drawing/2014/main" id="{FB92E4B5-768F-E749-B9AC-79F058460069}"/>
                  </a:ext>
                </a:extLst>
              </p:cNvPr>
              <p:cNvSpPr/>
              <p:nvPr/>
            </p:nvSpPr>
            <p:spPr>
              <a:xfrm>
                <a:off x="5757225" y="3218600"/>
                <a:ext cx="60800" cy="60800"/>
              </a:xfrm>
              <a:custGeom>
                <a:avLst/>
                <a:gdLst/>
                <a:ahLst/>
                <a:cxnLst/>
                <a:rect l="l" t="t" r="r" b="b"/>
                <a:pathLst>
                  <a:path w="2432" h="2432" extrusionOk="0">
                    <a:moveTo>
                      <a:pt x="1228" y="1"/>
                    </a:moveTo>
                    <a:cubicBezTo>
                      <a:pt x="552" y="1"/>
                      <a:pt x="0" y="552"/>
                      <a:pt x="0" y="1229"/>
                    </a:cubicBezTo>
                    <a:cubicBezTo>
                      <a:pt x="0" y="1881"/>
                      <a:pt x="552" y="2432"/>
                      <a:pt x="1228" y="2432"/>
                    </a:cubicBezTo>
                    <a:cubicBezTo>
                      <a:pt x="1880" y="2432"/>
                      <a:pt x="2431" y="1881"/>
                      <a:pt x="2431" y="1229"/>
                    </a:cubicBezTo>
                    <a:cubicBezTo>
                      <a:pt x="2431" y="552"/>
                      <a:pt x="1880" y="1"/>
                      <a:pt x="122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559;p33">
                <a:extLst>
                  <a:ext uri="{FF2B5EF4-FFF2-40B4-BE49-F238E27FC236}">
                    <a16:creationId xmlns:a16="http://schemas.microsoft.com/office/drawing/2014/main" id="{B004B8EA-E4D5-A345-9D5E-40396B5085AA}"/>
                  </a:ext>
                </a:extLst>
              </p:cNvPr>
              <p:cNvSpPr/>
              <p:nvPr/>
            </p:nvSpPr>
            <p:spPr>
              <a:xfrm>
                <a:off x="5861850" y="2452188"/>
                <a:ext cx="79600" cy="80225"/>
              </a:xfrm>
              <a:custGeom>
                <a:avLst/>
                <a:gdLst/>
                <a:ahLst/>
                <a:cxnLst/>
                <a:rect l="l" t="t" r="r" b="b"/>
                <a:pathLst>
                  <a:path w="3184" h="3209" extrusionOk="0">
                    <a:moveTo>
                      <a:pt x="1580" y="326"/>
                    </a:moveTo>
                    <a:cubicBezTo>
                      <a:pt x="2307" y="326"/>
                      <a:pt x="2858" y="902"/>
                      <a:pt x="2858" y="1604"/>
                    </a:cubicBezTo>
                    <a:cubicBezTo>
                      <a:pt x="2858" y="2306"/>
                      <a:pt x="2307" y="2882"/>
                      <a:pt x="1580" y="2882"/>
                    </a:cubicBezTo>
                    <a:cubicBezTo>
                      <a:pt x="878" y="2882"/>
                      <a:pt x="302" y="2306"/>
                      <a:pt x="302" y="1604"/>
                    </a:cubicBezTo>
                    <a:cubicBezTo>
                      <a:pt x="302" y="902"/>
                      <a:pt x="878" y="326"/>
                      <a:pt x="1580" y="326"/>
                    </a:cubicBezTo>
                    <a:close/>
                    <a:moveTo>
                      <a:pt x="1580" y="0"/>
                    </a:moveTo>
                    <a:cubicBezTo>
                      <a:pt x="703" y="0"/>
                      <a:pt x="1" y="727"/>
                      <a:pt x="1" y="1604"/>
                    </a:cubicBezTo>
                    <a:cubicBezTo>
                      <a:pt x="1" y="2481"/>
                      <a:pt x="703" y="3208"/>
                      <a:pt x="1580" y="3208"/>
                    </a:cubicBezTo>
                    <a:cubicBezTo>
                      <a:pt x="2482" y="3208"/>
                      <a:pt x="3184" y="2481"/>
                      <a:pt x="3184" y="1604"/>
                    </a:cubicBezTo>
                    <a:cubicBezTo>
                      <a:pt x="3184" y="727"/>
                      <a:pt x="2482" y="0"/>
                      <a:pt x="158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560;p33">
                <a:extLst>
                  <a:ext uri="{FF2B5EF4-FFF2-40B4-BE49-F238E27FC236}">
                    <a16:creationId xmlns:a16="http://schemas.microsoft.com/office/drawing/2014/main" id="{D71AF348-1150-EA42-AE63-EAD8EF152F4C}"/>
                  </a:ext>
                </a:extLst>
              </p:cNvPr>
              <p:cNvSpPr/>
              <p:nvPr/>
            </p:nvSpPr>
            <p:spPr>
              <a:xfrm>
                <a:off x="5975900" y="2328113"/>
                <a:ext cx="47650" cy="48275"/>
              </a:xfrm>
              <a:custGeom>
                <a:avLst/>
                <a:gdLst/>
                <a:ahLst/>
                <a:cxnLst/>
                <a:rect l="l" t="t" r="r" b="b"/>
                <a:pathLst>
                  <a:path w="1906" h="1931" extrusionOk="0">
                    <a:moveTo>
                      <a:pt x="953" y="1"/>
                    </a:moveTo>
                    <a:cubicBezTo>
                      <a:pt x="426" y="1"/>
                      <a:pt x="0" y="427"/>
                      <a:pt x="0" y="953"/>
                    </a:cubicBezTo>
                    <a:cubicBezTo>
                      <a:pt x="0" y="1505"/>
                      <a:pt x="426" y="1931"/>
                      <a:pt x="953" y="1931"/>
                    </a:cubicBezTo>
                    <a:cubicBezTo>
                      <a:pt x="1479" y="1931"/>
                      <a:pt x="1905" y="1505"/>
                      <a:pt x="1905" y="953"/>
                    </a:cubicBezTo>
                    <a:cubicBezTo>
                      <a:pt x="1905" y="427"/>
                      <a:pt x="1479" y="1"/>
                      <a:pt x="95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867247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ED49EE8-A5D4-3243-90F5-07447550D3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28674"/>
            <a:ext cx="7704000" cy="445315"/>
          </a:xfrm>
        </p:spPr>
        <p:txBody>
          <a:bodyPr/>
          <a:lstStyle/>
          <a:p>
            <a:pPr algn="ctr"/>
            <a:r>
              <a:rPr kumimoji="1" lang="en-US" altLang="zh-TW" sz="2000" dirty="0"/>
              <a:t>2b)- Correlation</a:t>
            </a:r>
            <a:endParaRPr kumimoji="1" lang="zh-TW" altLang="en-US" sz="2000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AF9016C-3EAF-1745-A282-DDC04DD360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000" y="665017"/>
            <a:ext cx="4796528" cy="4079471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grpSp>
        <p:nvGrpSpPr>
          <p:cNvPr id="13" name="群組 12">
            <a:extLst>
              <a:ext uri="{FF2B5EF4-FFF2-40B4-BE49-F238E27FC236}">
                <a16:creationId xmlns:a16="http://schemas.microsoft.com/office/drawing/2014/main" id="{22F2E6E3-D0B1-2C4D-AB52-AB7695333386}"/>
              </a:ext>
            </a:extLst>
          </p:cNvPr>
          <p:cNvGrpSpPr/>
          <p:nvPr/>
        </p:nvGrpSpPr>
        <p:grpSpPr>
          <a:xfrm>
            <a:off x="5989274" y="1550368"/>
            <a:ext cx="2663100" cy="1045200"/>
            <a:chOff x="5989274" y="2238007"/>
            <a:chExt cx="2663100" cy="1045200"/>
          </a:xfrm>
        </p:grpSpPr>
        <p:sp>
          <p:nvSpPr>
            <p:cNvPr id="15" name="Google Shape;458;p31">
              <a:extLst>
                <a:ext uri="{FF2B5EF4-FFF2-40B4-BE49-F238E27FC236}">
                  <a16:creationId xmlns:a16="http://schemas.microsoft.com/office/drawing/2014/main" id="{A2D52FE4-D8F4-C646-9EC1-1667A5FA98A0}"/>
                </a:ext>
              </a:extLst>
            </p:cNvPr>
            <p:cNvSpPr txBox="1">
              <a:spLocks/>
            </p:cNvSpPr>
            <p:nvPr/>
          </p:nvSpPr>
          <p:spPr>
            <a:xfrm>
              <a:off x="5989274" y="2238007"/>
              <a:ext cx="2663100" cy="443100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Dela Gothic One"/>
                <a:buNone/>
                <a:defRPr sz="2800" b="0" i="0" u="none" strike="noStrike" cap="none">
                  <a:solidFill>
                    <a:schemeClr val="dk1"/>
                  </a:solidFill>
                  <a:latin typeface="Dela Gothic One"/>
                  <a:ea typeface="Dela Gothic One"/>
                  <a:cs typeface="Dela Gothic One"/>
                  <a:sym typeface="Dela Gothic One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Raleway"/>
                <a:buNone/>
                <a:defRPr sz="2800" b="1" i="0" u="none" strike="noStrike" cap="none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Raleway"/>
                <a:buNone/>
                <a:defRPr sz="2800" b="1" i="0" u="none" strike="noStrike" cap="none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Raleway"/>
                <a:buNone/>
                <a:defRPr sz="2800" b="1" i="0" u="none" strike="noStrike" cap="none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Raleway"/>
                <a:buNone/>
                <a:defRPr sz="2800" b="1" i="0" u="none" strike="noStrike" cap="none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Raleway"/>
                <a:buNone/>
                <a:defRPr sz="2800" b="1" i="0" u="none" strike="noStrike" cap="none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Raleway"/>
                <a:buNone/>
                <a:defRPr sz="2800" b="1" i="0" u="none" strike="noStrike" cap="none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Raleway"/>
                <a:buNone/>
                <a:defRPr sz="2800" b="1" i="0" u="none" strike="noStrike" cap="none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Raleway"/>
                <a:buNone/>
                <a:defRPr sz="2800" b="1" i="0" u="none" strike="noStrike" cap="none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defRPr>
              </a:lvl9pPr>
            </a:lstStyle>
            <a:p>
              <a:pPr algn="ctr"/>
              <a:r>
                <a:rPr lang="en-US" sz="1100" dirty="0"/>
                <a:t>Strongest  </a:t>
              </a:r>
            </a:p>
            <a:p>
              <a:pPr algn="ctr"/>
              <a:r>
                <a:rPr lang="en-US" sz="1100" dirty="0"/>
                <a:t>Negative Relationship</a:t>
              </a:r>
              <a:r>
                <a:rPr lang="en-US" sz="1800" dirty="0"/>
                <a:t> </a:t>
              </a:r>
            </a:p>
          </p:txBody>
        </p:sp>
        <p:sp>
          <p:nvSpPr>
            <p:cNvPr id="17" name="Google Shape;460;p31">
              <a:extLst>
                <a:ext uri="{FF2B5EF4-FFF2-40B4-BE49-F238E27FC236}">
                  <a16:creationId xmlns:a16="http://schemas.microsoft.com/office/drawing/2014/main" id="{81CCD1DA-846A-A848-BF93-1206B126D6C3}"/>
                </a:ext>
              </a:extLst>
            </p:cNvPr>
            <p:cNvSpPr txBox="1">
              <a:spLocks/>
            </p:cNvSpPr>
            <p:nvPr/>
          </p:nvSpPr>
          <p:spPr>
            <a:xfrm>
              <a:off x="5989274" y="2681107"/>
              <a:ext cx="2663100" cy="602100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171450" indent="-171450" algn="ctr">
                <a:spcAft>
                  <a:spcPts val="1600"/>
                </a:spcAft>
                <a:buClr>
                  <a:schemeClr val="dk1"/>
                </a:buClr>
                <a:buSzPts val="1100"/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dk1"/>
                  </a:solidFill>
                  <a:latin typeface="DM Sans"/>
                </a:rPr>
                <a:t>Surface Area &amp; Relative Compactness</a:t>
              </a:r>
            </a:p>
          </p:txBody>
        </p:sp>
      </p:grpSp>
      <p:sp>
        <p:nvSpPr>
          <p:cNvPr id="11" name="橢圓 10">
            <a:extLst>
              <a:ext uri="{FF2B5EF4-FFF2-40B4-BE49-F238E27FC236}">
                <a16:creationId xmlns:a16="http://schemas.microsoft.com/office/drawing/2014/main" id="{B0055C13-0161-C340-ACDD-AC10965405F4}"/>
              </a:ext>
            </a:extLst>
          </p:cNvPr>
          <p:cNvSpPr/>
          <p:nvPr/>
        </p:nvSpPr>
        <p:spPr>
          <a:xfrm>
            <a:off x="4480560" y="4015047"/>
            <a:ext cx="423949" cy="407323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9" name="橢圓 18">
            <a:extLst>
              <a:ext uri="{FF2B5EF4-FFF2-40B4-BE49-F238E27FC236}">
                <a16:creationId xmlns:a16="http://schemas.microsoft.com/office/drawing/2014/main" id="{2B42D764-3896-E84A-B806-DE5B38594B21}"/>
              </a:ext>
            </a:extLst>
          </p:cNvPr>
          <p:cNvSpPr/>
          <p:nvPr/>
        </p:nvSpPr>
        <p:spPr>
          <a:xfrm>
            <a:off x="3918066" y="2077173"/>
            <a:ext cx="423949" cy="407323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23" name="群組 22">
            <a:extLst>
              <a:ext uri="{FF2B5EF4-FFF2-40B4-BE49-F238E27FC236}">
                <a16:creationId xmlns:a16="http://schemas.microsoft.com/office/drawing/2014/main" id="{5A5A0819-2F2B-0947-B4A8-337042B15E6C}"/>
              </a:ext>
            </a:extLst>
          </p:cNvPr>
          <p:cNvGrpSpPr/>
          <p:nvPr/>
        </p:nvGrpSpPr>
        <p:grpSpPr>
          <a:xfrm>
            <a:off x="5989274" y="3270897"/>
            <a:ext cx="2663100" cy="1045200"/>
            <a:chOff x="5989274" y="3270897"/>
            <a:chExt cx="2663100" cy="1045200"/>
          </a:xfrm>
        </p:grpSpPr>
        <p:sp>
          <p:nvSpPr>
            <p:cNvPr id="21" name="Google Shape;458;p31">
              <a:extLst>
                <a:ext uri="{FF2B5EF4-FFF2-40B4-BE49-F238E27FC236}">
                  <a16:creationId xmlns:a16="http://schemas.microsoft.com/office/drawing/2014/main" id="{4A70ADD7-8084-7E43-88DF-F1BB6BD09A3A}"/>
                </a:ext>
              </a:extLst>
            </p:cNvPr>
            <p:cNvSpPr txBox="1">
              <a:spLocks/>
            </p:cNvSpPr>
            <p:nvPr/>
          </p:nvSpPr>
          <p:spPr>
            <a:xfrm>
              <a:off x="5989274" y="3270897"/>
              <a:ext cx="2663100" cy="443100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Dela Gothic One"/>
                <a:buNone/>
                <a:defRPr sz="2800" b="0" i="0" u="none" strike="noStrike" cap="none">
                  <a:solidFill>
                    <a:schemeClr val="dk1"/>
                  </a:solidFill>
                  <a:latin typeface="Dela Gothic One"/>
                  <a:ea typeface="Dela Gothic One"/>
                  <a:cs typeface="Dela Gothic One"/>
                  <a:sym typeface="Dela Gothic One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Raleway"/>
                <a:buNone/>
                <a:defRPr sz="2800" b="1" i="0" u="none" strike="noStrike" cap="none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Raleway"/>
                <a:buNone/>
                <a:defRPr sz="2800" b="1" i="0" u="none" strike="noStrike" cap="none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Raleway"/>
                <a:buNone/>
                <a:defRPr sz="2800" b="1" i="0" u="none" strike="noStrike" cap="none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Raleway"/>
                <a:buNone/>
                <a:defRPr sz="2800" b="1" i="0" u="none" strike="noStrike" cap="none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Raleway"/>
                <a:buNone/>
                <a:defRPr sz="2800" b="1" i="0" u="none" strike="noStrike" cap="none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Raleway"/>
                <a:buNone/>
                <a:defRPr sz="2800" b="1" i="0" u="none" strike="noStrike" cap="none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Raleway"/>
                <a:buNone/>
                <a:defRPr sz="2800" b="1" i="0" u="none" strike="noStrike" cap="none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Raleway"/>
                <a:buNone/>
                <a:defRPr sz="2800" b="1" i="0" u="none" strike="noStrike" cap="none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defRPr>
              </a:lvl9pPr>
            </a:lstStyle>
            <a:p>
              <a:pPr algn="ctr"/>
              <a:r>
                <a:rPr lang="en-US" sz="1100" dirty="0"/>
                <a:t>Strongest  </a:t>
              </a:r>
            </a:p>
            <a:p>
              <a:pPr algn="ctr"/>
              <a:r>
                <a:rPr lang="en-US" sz="1100" dirty="0"/>
                <a:t>Positive Relationship</a:t>
              </a:r>
              <a:r>
                <a:rPr lang="en-US" sz="1800" dirty="0"/>
                <a:t> </a:t>
              </a:r>
            </a:p>
          </p:txBody>
        </p:sp>
        <p:sp>
          <p:nvSpPr>
            <p:cNvPr id="22" name="Google Shape;460;p31">
              <a:extLst>
                <a:ext uri="{FF2B5EF4-FFF2-40B4-BE49-F238E27FC236}">
                  <a16:creationId xmlns:a16="http://schemas.microsoft.com/office/drawing/2014/main" id="{7C95D1B1-6C0B-CF49-A2AC-85D13F5AFA5C}"/>
                </a:ext>
              </a:extLst>
            </p:cNvPr>
            <p:cNvSpPr txBox="1">
              <a:spLocks/>
            </p:cNvSpPr>
            <p:nvPr/>
          </p:nvSpPr>
          <p:spPr>
            <a:xfrm>
              <a:off x="5989274" y="3713997"/>
              <a:ext cx="2663100" cy="602100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171450" indent="-171450" algn="ctr">
                <a:spcAft>
                  <a:spcPts val="1600"/>
                </a:spcAft>
                <a:buClr>
                  <a:schemeClr val="dk1"/>
                </a:buClr>
                <a:buSzPts val="1100"/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dk1"/>
                  </a:solidFill>
                  <a:latin typeface="DM Sans"/>
                </a:rPr>
                <a:t>Cooling Load &amp; Overall Height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46945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2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2000" dirty="0"/>
              <a:t>2c)- Linear Regression for Cooling Load</a:t>
            </a:r>
            <a:endParaRPr sz="2000" dirty="0"/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1E2E73A5-2BA4-064F-AFA3-28E735B60C0D}"/>
              </a:ext>
            </a:extLst>
          </p:cNvPr>
          <p:cNvGrpSpPr/>
          <p:nvPr/>
        </p:nvGrpSpPr>
        <p:grpSpPr>
          <a:xfrm>
            <a:off x="720000" y="1440873"/>
            <a:ext cx="4194725" cy="2887633"/>
            <a:chOff x="720000" y="1440873"/>
            <a:chExt cx="4194725" cy="2887633"/>
          </a:xfrm>
        </p:grpSpPr>
        <p:grpSp>
          <p:nvGrpSpPr>
            <p:cNvPr id="6" name="群組 5">
              <a:extLst>
                <a:ext uri="{FF2B5EF4-FFF2-40B4-BE49-F238E27FC236}">
                  <a16:creationId xmlns:a16="http://schemas.microsoft.com/office/drawing/2014/main" id="{F7E53B68-56AA-264B-86AC-F236455F5BAE}"/>
                </a:ext>
              </a:extLst>
            </p:cNvPr>
            <p:cNvGrpSpPr/>
            <p:nvPr/>
          </p:nvGrpSpPr>
          <p:grpSpPr>
            <a:xfrm>
              <a:off x="720000" y="1440873"/>
              <a:ext cx="4194725" cy="2887633"/>
              <a:chOff x="719999" y="1632066"/>
              <a:chExt cx="4194725" cy="2887633"/>
            </a:xfrm>
          </p:grpSpPr>
          <p:pic>
            <p:nvPicPr>
              <p:cNvPr id="3" name="圖片 2">
                <a:extLst>
                  <a:ext uri="{FF2B5EF4-FFF2-40B4-BE49-F238E27FC236}">
                    <a16:creationId xmlns:a16="http://schemas.microsoft.com/office/drawing/2014/main" id="{B4C16E65-21CA-4B40-95A4-F36048C176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19999" y="1978429"/>
                <a:ext cx="4194725" cy="2541270"/>
              </a:xfrm>
              <a:prstGeom prst="rect">
                <a:avLst/>
              </a:prstGeom>
              <a:ln w="12700">
                <a:solidFill>
                  <a:schemeClr val="tx1"/>
                </a:solidFill>
              </a:ln>
            </p:spPr>
          </p:pic>
          <p:pic>
            <p:nvPicPr>
              <p:cNvPr id="5" name="圖片 4">
                <a:extLst>
                  <a:ext uri="{FF2B5EF4-FFF2-40B4-BE49-F238E27FC236}">
                    <a16:creationId xmlns:a16="http://schemas.microsoft.com/office/drawing/2014/main" id="{44D4D3AD-C267-0949-9C09-A8B3A2D902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19999" y="1632066"/>
                <a:ext cx="4194000" cy="197919"/>
              </a:xfrm>
              <a:prstGeom prst="rect">
                <a:avLst/>
              </a:prstGeom>
              <a:ln w="12700">
                <a:solidFill>
                  <a:schemeClr val="tx1"/>
                </a:solidFill>
              </a:ln>
            </p:spPr>
          </p:pic>
        </p:grp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91F44008-2ABB-7245-B100-59208D20AD66}"/>
                </a:ext>
              </a:extLst>
            </p:cNvPr>
            <p:cNvSpPr/>
            <p:nvPr/>
          </p:nvSpPr>
          <p:spPr>
            <a:xfrm>
              <a:off x="739832" y="2643448"/>
              <a:ext cx="4123113" cy="17456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sp>
        <p:nvSpPr>
          <p:cNvPr id="11" name="Google Shape;326;p26">
            <a:extLst>
              <a:ext uri="{FF2B5EF4-FFF2-40B4-BE49-F238E27FC236}">
                <a16:creationId xmlns:a16="http://schemas.microsoft.com/office/drawing/2014/main" id="{2A5DCCD8-5712-8648-9A25-079580BE7A23}"/>
              </a:ext>
            </a:extLst>
          </p:cNvPr>
          <p:cNvSpPr txBox="1"/>
          <p:nvPr/>
        </p:nvSpPr>
        <p:spPr>
          <a:xfrm>
            <a:off x="5428212" y="1952069"/>
            <a:ext cx="3170356" cy="1731891"/>
          </a:xfrm>
          <a:prstGeom prst="rect">
            <a:avLst/>
          </a:prstGeom>
          <a:solidFill>
            <a:schemeClr val="bg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Roof Area shows NA , which means completely multicollinearity</a:t>
            </a:r>
            <a:endParaRPr b="1" dirty="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9" name="向右箭號 8">
            <a:extLst>
              <a:ext uri="{FF2B5EF4-FFF2-40B4-BE49-F238E27FC236}">
                <a16:creationId xmlns:a16="http://schemas.microsoft.com/office/drawing/2014/main" id="{123A0C8D-80CD-C446-A8FF-E70E1E0B9C43}"/>
              </a:ext>
            </a:extLst>
          </p:cNvPr>
          <p:cNvSpPr/>
          <p:nvPr/>
        </p:nvSpPr>
        <p:spPr>
          <a:xfrm>
            <a:off x="5012575" y="2689167"/>
            <a:ext cx="324196" cy="8728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653209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2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2000" dirty="0"/>
              <a:t>2d)- VIF analysis</a:t>
            </a:r>
            <a:endParaRPr sz="2000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1EA113C4-2426-984D-A99B-CD782D88FD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364" y="1835756"/>
            <a:ext cx="4161600" cy="231547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7" name="Google Shape;326;p26">
            <a:extLst>
              <a:ext uri="{FF2B5EF4-FFF2-40B4-BE49-F238E27FC236}">
                <a16:creationId xmlns:a16="http://schemas.microsoft.com/office/drawing/2014/main" id="{5FAC14EE-43A7-774C-A0CE-0043D9700961}"/>
              </a:ext>
            </a:extLst>
          </p:cNvPr>
          <p:cNvSpPr txBox="1"/>
          <p:nvPr/>
        </p:nvSpPr>
        <p:spPr>
          <a:xfrm>
            <a:off x="5144431" y="3022462"/>
            <a:ext cx="3170356" cy="1128771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Relative Compactness, Surface Area ad Overall Height &gt; 10, so there are multicollinearity between these three variables</a:t>
            </a:r>
            <a:endParaRPr b="1" dirty="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18" name="群組 17">
            <a:extLst>
              <a:ext uri="{FF2B5EF4-FFF2-40B4-BE49-F238E27FC236}">
                <a16:creationId xmlns:a16="http://schemas.microsoft.com/office/drawing/2014/main" id="{135B27B1-543A-244F-A589-3A62CDE04D1D}"/>
              </a:ext>
            </a:extLst>
          </p:cNvPr>
          <p:cNvGrpSpPr/>
          <p:nvPr/>
        </p:nvGrpSpPr>
        <p:grpSpPr>
          <a:xfrm>
            <a:off x="4738253" y="1835756"/>
            <a:ext cx="3982712" cy="803350"/>
            <a:chOff x="4738253" y="2051887"/>
            <a:chExt cx="3982712" cy="803350"/>
          </a:xfrm>
        </p:grpSpPr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8844871F-155A-8943-8EEA-3EA40211059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38253" y="2051887"/>
              <a:ext cx="3982712" cy="803350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  <p:sp>
          <p:nvSpPr>
            <p:cNvPr id="16" name="圓角矩形 15">
              <a:extLst>
                <a:ext uri="{FF2B5EF4-FFF2-40B4-BE49-F238E27FC236}">
                  <a16:creationId xmlns:a16="http://schemas.microsoft.com/office/drawing/2014/main" id="{C8420B97-E4CC-944B-8DD1-94630D714396}"/>
                </a:ext>
              </a:extLst>
            </p:cNvPr>
            <p:cNvSpPr/>
            <p:nvPr/>
          </p:nvSpPr>
          <p:spPr>
            <a:xfrm>
              <a:off x="4954385" y="2111432"/>
              <a:ext cx="1371600" cy="24107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9" name="圓角矩形 18">
              <a:extLst>
                <a:ext uri="{FF2B5EF4-FFF2-40B4-BE49-F238E27FC236}">
                  <a16:creationId xmlns:a16="http://schemas.microsoft.com/office/drawing/2014/main" id="{A3E9DE67-99F5-7042-9EA4-261AB8D505EE}"/>
                </a:ext>
              </a:extLst>
            </p:cNvPr>
            <p:cNvSpPr/>
            <p:nvPr/>
          </p:nvSpPr>
          <p:spPr>
            <a:xfrm>
              <a:off x="6386945" y="2111432"/>
              <a:ext cx="1371600" cy="24107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20" name="圓角矩形 19">
              <a:extLst>
                <a:ext uri="{FF2B5EF4-FFF2-40B4-BE49-F238E27FC236}">
                  <a16:creationId xmlns:a16="http://schemas.microsoft.com/office/drawing/2014/main" id="{5864D04B-435A-4F45-B781-26099B19D0EC}"/>
                </a:ext>
              </a:extLst>
            </p:cNvPr>
            <p:cNvSpPr/>
            <p:nvPr/>
          </p:nvSpPr>
          <p:spPr>
            <a:xfrm>
              <a:off x="4954385" y="2352502"/>
              <a:ext cx="1371600" cy="24107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1218077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097C37E-3E86-1048-813B-7725AB0AE2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445024"/>
            <a:ext cx="7704000" cy="922733"/>
          </a:xfrm>
        </p:spPr>
        <p:txBody>
          <a:bodyPr/>
          <a:lstStyle/>
          <a:p>
            <a:r>
              <a:rPr kumimoji="1" lang="en-US" altLang="zh-TW" sz="2000" dirty="0"/>
              <a:t>3a)- Assign categories for Cooling Load</a:t>
            </a:r>
            <a:br>
              <a:rPr kumimoji="1" lang="en-US" altLang="zh-TW" sz="2000" dirty="0"/>
            </a:br>
            <a:r>
              <a:rPr kumimoji="1" lang="en-US" altLang="zh-TW" sz="1400" dirty="0">
                <a:solidFill>
                  <a:schemeClr val="accent1"/>
                </a:solidFill>
              </a:rPr>
              <a:t>( A for highest quartile, B for second highest quartile, C for third highest quartile, D for lowest quartile)</a:t>
            </a:r>
            <a:endParaRPr kumimoji="1" lang="zh-TW" altLang="en-US" sz="2000" dirty="0">
              <a:solidFill>
                <a:schemeClr val="accent1"/>
              </a:solidFill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F2F5C13A-AA0D-4648-8992-D708AA0075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104"/>
          <a:stretch/>
        </p:blipFill>
        <p:spPr>
          <a:xfrm>
            <a:off x="1407398" y="1859847"/>
            <a:ext cx="3667365" cy="548001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B84E48D7-0990-FA4F-8A8B-CFA527EF1C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6022" y="1367757"/>
            <a:ext cx="2146432" cy="355021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grpSp>
        <p:nvGrpSpPr>
          <p:cNvPr id="12" name="群組 11">
            <a:extLst>
              <a:ext uri="{FF2B5EF4-FFF2-40B4-BE49-F238E27FC236}">
                <a16:creationId xmlns:a16="http://schemas.microsoft.com/office/drawing/2014/main" id="{0B5A14EA-706F-5449-BEB2-8D5B5ED9161B}"/>
              </a:ext>
            </a:extLst>
          </p:cNvPr>
          <p:cNvGrpSpPr/>
          <p:nvPr/>
        </p:nvGrpSpPr>
        <p:grpSpPr>
          <a:xfrm>
            <a:off x="165160" y="2836124"/>
            <a:ext cx="4909604" cy="1328623"/>
            <a:chOff x="165160" y="2836124"/>
            <a:chExt cx="4909604" cy="1328623"/>
          </a:xfrm>
        </p:grpSpPr>
        <p:grpSp>
          <p:nvGrpSpPr>
            <p:cNvPr id="11" name="群組 10">
              <a:extLst>
                <a:ext uri="{FF2B5EF4-FFF2-40B4-BE49-F238E27FC236}">
                  <a16:creationId xmlns:a16="http://schemas.microsoft.com/office/drawing/2014/main" id="{2CF42BA0-1A1D-D848-907F-771700EEBAAF}"/>
                </a:ext>
              </a:extLst>
            </p:cNvPr>
            <p:cNvGrpSpPr/>
            <p:nvPr/>
          </p:nvGrpSpPr>
          <p:grpSpPr>
            <a:xfrm>
              <a:off x="1784559" y="2836124"/>
              <a:ext cx="3290205" cy="1328623"/>
              <a:chOff x="1346569" y="2797704"/>
              <a:chExt cx="3290205" cy="1328623"/>
            </a:xfrm>
          </p:grpSpPr>
          <p:pic>
            <p:nvPicPr>
              <p:cNvPr id="8" name="圖片 7">
                <a:extLst>
                  <a:ext uri="{FF2B5EF4-FFF2-40B4-BE49-F238E27FC236}">
                    <a16:creationId xmlns:a16="http://schemas.microsoft.com/office/drawing/2014/main" id="{9AA668E8-A885-C143-B24D-2E373B2DC82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b="3854"/>
              <a:stretch/>
            </p:blipFill>
            <p:spPr>
              <a:xfrm>
                <a:off x="1346569" y="2797704"/>
                <a:ext cx="3290205" cy="1328623"/>
              </a:xfrm>
              <a:prstGeom prst="rect">
                <a:avLst/>
              </a:prstGeom>
              <a:ln w="12700">
                <a:solidFill>
                  <a:schemeClr val="tx1"/>
                </a:solidFill>
              </a:ln>
            </p:spPr>
          </p:pic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704C370E-8010-9040-A95A-36FC72FBCCE3}"/>
                  </a:ext>
                </a:extLst>
              </p:cNvPr>
              <p:cNvSpPr/>
              <p:nvPr/>
            </p:nvSpPr>
            <p:spPr>
              <a:xfrm>
                <a:off x="1354252" y="3201614"/>
                <a:ext cx="3282521" cy="21501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</p:grpSp>
        <p:sp>
          <p:nvSpPr>
            <p:cNvPr id="10" name="Google Shape;338;p27">
              <a:extLst>
                <a:ext uri="{FF2B5EF4-FFF2-40B4-BE49-F238E27FC236}">
                  <a16:creationId xmlns:a16="http://schemas.microsoft.com/office/drawing/2014/main" id="{9FB3C51F-6789-4342-B336-5A36F14B0079}"/>
                </a:ext>
              </a:extLst>
            </p:cNvPr>
            <p:cNvSpPr txBox="1">
              <a:spLocks/>
            </p:cNvSpPr>
            <p:nvPr/>
          </p:nvSpPr>
          <p:spPr>
            <a:xfrm>
              <a:off x="165160" y="3177249"/>
              <a:ext cx="1570995" cy="340581"/>
            </a:xfrm>
            <a:prstGeom prst="rect">
              <a:avLst/>
            </a:prstGeom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kumimoji="1" lang="en-US" sz="1100" dirty="0">
                  <a:solidFill>
                    <a:schemeClr val="accent1">
                      <a:lumMod val="75000"/>
                    </a:schemeClr>
                  </a:solidFill>
                  <a:latin typeface="Dela Gothic One"/>
                  <a:ea typeface="Dela Gothic One"/>
                  <a:sym typeface="Dela Gothic One"/>
                </a:rPr>
                <a:t>Worst Efficiency</a:t>
              </a:r>
              <a:r>
                <a:rPr lang="en-US" sz="1100" dirty="0">
                  <a:solidFill>
                    <a:schemeClr val="accent1">
                      <a:lumMod val="75000"/>
                    </a:schemeClr>
                  </a:solidFill>
                </a:rPr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63073981"/>
      </p:ext>
    </p:extLst>
  </p:cSld>
  <p:clrMapOvr>
    <a:masterClrMapping/>
  </p:clrMapOvr>
</p:sld>
</file>

<file path=ppt/theme/theme1.xml><?xml version="1.0" encoding="utf-8"?>
<a:theme xmlns:a="http://schemas.openxmlformats.org/drawingml/2006/main" name="Energy Efficiency Consulting by Slidesgo">
  <a:themeElements>
    <a:clrScheme name="Simple Light">
      <a:dk1>
        <a:srgbClr val="2C2C2C"/>
      </a:dk1>
      <a:lt1>
        <a:srgbClr val="F5F5F5"/>
      </a:lt1>
      <a:dk2>
        <a:srgbClr val="F3C73A"/>
      </a:dk2>
      <a:lt2>
        <a:srgbClr val="3CB472"/>
      </a:lt2>
      <a:accent1>
        <a:srgbClr val="FF7D45"/>
      </a:accent1>
      <a:accent2>
        <a:srgbClr val="3A65A3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3602</TotalTime>
  <Words>890</Words>
  <Application>Microsoft Office PowerPoint</Application>
  <PresentationFormat>On-screen Show (16:9)</PresentationFormat>
  <Paragraphs>162</Paragraphs>
  <Slides>29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7" baseType="lpstr">
      <vt:lpstr>Arial</vt:lpstr>
      <vt:lpstr>DM Sans</vt:lpstr>
      <vt:lpstr>Times New Roman</vt:lpstr>
      <vt:lpstr>Wingdings</vt:lpstr>
      <vt:lpstr>Raleway</vt:lpstr>
      <vt:lpstr>Dela Gothic One</vt:lpstr>
      <vt:lpstr>Open Sans</vt:lpstr>
      <vt:lpstr>Energy Efficiency Consulting by Slidesgo</vt:lpstr>
      <vt:lpstr>Energy Efficiency Analysis</vt:lpstr>
      <vt:lpstr>1a)- Scatterplots to display relationships</vt:lpstr>
      <vt:lpstr>1b)- Histogram for each variable</vt:lpstr>
      <vt:lpstr>PowerPoint Presentation</vt:lpstr>
      <vt:lpstr>2a)- Descriptive statistics</vt:lpstr>
      <vt:lpstr>2b)- Correlation</vt:lpstr>
      <vt:lpstr>2c)- Linear Regression for Cooling Load</vt:lpstr>
      <vt:lpstr>2d)- VIF analysis</vt:lpstr>
      <vt:lpstr>3a)- Assign categories for Cooling Load ( A for highest quartile, B for second highest quartile, C for third highest quartile, D for lowest quartile)</vt:lpstr>
      <vt:lpstr>Convert “Orientation” and “Glazing Area Distribution” to dummy variables</vt:lpstr>
      <vt:lpstr>3b)- Create 5 perceptrons for Cooling Load  (assign 1 for categories A &amp;B, -1 for categories C&amp;D)</vt:lpstr>
      <vt:lpstr>3b)- Output and Accuracy</vt:lpstr>
      <vt:lpstr>3c)- Create a SVM for Cooling Load(category)</vt:lpstr>
      <vt:lpstr>3c)- Graph for SVM</vt:lpstr>
      <vt:lpstr>3d)- Create Neural Network from 1 to 5 hidden nodes (cooling load, continuous variable)</vt:lpstr>
      <vt:lpstr>3e)- Create two K-nearest neighbor analysis for Cooling Load (category)</vt:lpstr>
      <vt:lpstr>3e)- Output and Accuracy of KNN</vt:lpstr>
      <vt:lpstr>3f)- Create Naïve Bayes analysis for Cooling Load (category)</vt:lpstr>
      <vt:lpstr>3f)- Output and Accuracy of Naïve Bayes</vt:lpstr>
      <vt:lpstr>3g)- Create Decision Tree for Cooling Load  (assign 1 for categories A &amp;B, 0 for categories C&amp;D)</vt:lpstr>
      <vt:lpstr>3g)- Create Random Forest for Cooling Load  (assign 1 for categories A &amp;B, 0 for categories C&amp;D)</vt:lpstr>
      <vt:lpstr>3g)- Create Random Forest for Cooling Load  (assign 1 for categories A &amp;B, 0 for categories C&amp;D)</vt:lpstr>
      <vt:lpstr>3i)- Create Boosting model for Cooling Load</vt:lpstr>
      <vt:lpstr>3j)- Summarize the accuracy of all models</vt:lpstr>
      <vt:lpstr>3j)- Summarize the correlation of all models</vt:lpstr>
      <vt:lpstr>4)- List of Lessons Learned</vt:lpstr>
      <vt:lpstr>4)- List of Lessons Learned</vt:lpstr>
      <vt:lpstr>4)- List of Lessons Learned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Energy Efficiency Analysis</dc:title>
  <cp:lastModifiedBy>Chih Hao Yuan</cp:lastModifiedBy>
  <cp:revision>87</cp:revision>
  <dcterms:modified xsi:type="dcterms:W3CDTF">2025-04-28T22:43:39Z</dcterms:modified>
</cp:coreProperties>
</file>